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6D6_299B284F.xml" ContentType="application/vnd.ms-powerpoint.comments+xml"/>
  <Override PartName="/ppt/comments/modernComment_6D8_FE6AD183.xml" ContentType="application/vnd.ms-powerpoint.comments+xml"/>
  <Override PartName="/ppt/comments/modernComment_6D9_A5F7108D.xml" ContentType="application/vnd.ms-powerpoint.comments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59"/>
  </p:notesMasterIdLst>
  <p:sldIdLst>
    <p:sldId id="301" r:id="rId2"/>
    <p:sldId id="1734" r:id="rId3"/>
    <p:sldId id="1696" r:id="rId4"/>
    <p:sldId id="1731" r:id="rId5"/>
    <p:sldId id="1703" r:id="rId6"/>
    <p:sldId id="1744" r:id="rId7"/>
    <p:sldId id="1697" r:id="rId8"/>
    <p:sldId id="1724" r:id="rId9"/>
    <p:sldId id="1706" r:id="rId10"/>
    <p:sldId id="1705" r:id="rId11"/>
    <p:sldId id="1735" r:id="rId12"/>
    <p:sldId id="1699" r:id="rId13"/>
    <p:sldId id="1702" r:id="rId14"/>
    <p:sldId id="1700" r:id="rId15"/>
    <p:sldId id="1739" r:id="rId16"/>
    <p:sldId id="1736" r:id="rId17"/>
    <p:sldId id="1707" r:id="rId18"/>
    <p:sldId id="1717" r:id="rId19"/>
    <p:sldId id="1722" r:id="rId20"/>
    <p:sldId id="1708" r:id="rId21"/>
    <p:sldId id="1740" r:id="rId22"/>
    <p:sldId id="1709" r:id="rId23"/>
    <p:sldId id="1746" r:id="rId24"/>
    <p:sldId id="1747" r:id="rId25"/>
    <p:sldId id="1743" r:id="rId26"/>
    <p:sldId id="1741" r:id="rId27"/>
    <p:sldId id="1742" r:id="rId28"/>
    <p:sldId id="1723" r:id="rId29"/>
    <p:sldId id="1710" r:id="rId30"/>
    <p:sldId id="1711" r:id="rId31"/>
    <p:sldId id="1712" r:id="rId32"/>
    <p:sldId id="1748" r:id="rId33"/>
    <p:sldId id="1749" r:id="rId34"/>
    <p:sldId id="1715" r:id="rId35"/>
    <p:sldId id="1732" r:id="rId36"/>
    <p:sldId id="1725" r:id="rId37"/>
    <p:sldId id="1728" r:id="rId38"/>
    <p:sldId id="1733" r:id="rId39"/>
    <p:sldId id="1729" r:id="rId40"/>
    <p:sldId id="1730" r:id="rId41"/>
    <p:sldId id="1745" r:id="rId42"/>
    <p:sldId id="1750" r:id="rId43"/>
    <p:sldId id="1751" r:id="rId44"/>
    <p:sldId id="1752" r:id="rId45"/>
    <p:sldId id="1753" r:id="rId46"/>
    <p:sldId id="1754" r:id="rId47"/>
    <p:sldId id="1755" r:id="rId48"/>
    <p:sldId id="1756" r:id="rId49"/>
    <p:sldId id="1714" r:id="rId50"/>
    <p:sldId id="1721" r:id="rId51"/>
    <p:sldId id="1720" r:id="rId52"/>
    <p:sldId id="1719" r:id="rId53"/>
    <p:sldId id="1718" r:id="rId54"/>
    <p:sldId id="1737" r:id="rId55"/>
    <p:sldId id="1738" r:id="rId56"/>
    <p:sldId id="1727" r:id="rId57"/>
    <p:sldId id="1716" r:id="rId5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60"/>
      <p:bold r:id="rId61"/>
      <p:italic r:id="rId62"/>
      <p:boldItalic r:id="rId63"/>
    </p:embeddedFont>
    <p:embeddedFont>
      <p:font typeface="Corbel" panose="020B0503020204020204" pitchFamily="34" charset="0"/>
      <p:regular r:id="rId64"/>
      <p:bold r:id="rId65"/>
      <p:italic r:id="rId66"/>
      <p:boldItalic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C97BE05-7214-46BD-569F-A0959E827800}" name="Daniel Khashabi" initials="DK" userId="S::dkhasha1@jh.edu::62390808-c838-45e6-be59-d6fd0d208bc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gelis hristidis" initials="vh" lastIdx="1" clrIdx="0">
    <p:extLst>
      <p:ext uri="{19B8F6BF-5375-455C-9EA6-DF929625EA0E}">
        <p15:presenceInfo xmlns:p15="http://schemas.microsoft.com/office/powerpoint/2012/main" userId="4f311c13892de8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EFD"/>
    <a:srgbClr val="D9E7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745C21-711B-979D-B16E-A95F84BC9FB3}" v="20" dt="2023-04-03T15:35:17.087"/>
    <p1510:client id="{330B5CA4-1BD5-677D-AFF5-CBE3C9147F72}" v="3" dt="2023-05-15T04:03:12.537"/>
    <p1510:client id="{67B1E309-CC91-1D59-4EA2-84D6C43CDE07}" v="2" dt="2023-03-31T19:51:03.212"/>
    <p1510:client id="{9B6C513D-7E50-BA42-A247-487A428323F1}" v="937" dt="2023-03-30T15:25:03.431"/>
    <p1510:client id="{EE51E3AB-CF62-2E17-311B-6A26BCA3FD78}" v="40" dt="2023-04-12T15:42:42.1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7.fntdata"/><Relationship Id="rId74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viewProps" Target="viewProps.xml"/><Relationship Id="rId75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Khashabi" userId="62390808-c838-45e6-be59-d6fd0d208bc8" providerId="ADAL" clId="{D8190FA3-96AD-7C49-9797-F1D066CB2479}"/>
    <pc:docChg chg="undo custSel addSld modSld sldOrd">
      <pc:chgData name="Daniel Khashabi" userId="62390808-c838-45e6-be59-d6fd0d208bc8" providerId="ADAL" clId="{D8190FA3-96AD-7C49-9797-F1D066CB2479}" dt="2023-01-05T04:58:02.726" v="1618" actId="1037"/>
      <pc:docMkLst>
        <pc:docMk/>
      </pc:docMkLst>
      <pc:sldChg chg="addSp delSp modSp add mod ord modNotes">
        <pc:chgData name="Daniel Khashabi" userId="62390808-c838-45e6-be59-d6fd0d208bc8" providerId="ADAL" clId="{D8190FA3-96AD-7C49-9797-F1D066CB2479}" dt="2023-01-05T04:43:09.889" v="651" actId="20577"/>
        <pc:sldMkLst>
          <pc:docMk/>
          <pc:sldMk cId="1523385809" sldId="657"/>
        </pc:sldMkLst>
        <pc:spChg chg="mod">
          <ac:chgData name="Daniel Khashabi" userId="62390808-c838-45e6-be59-d6fd0d208bc8" providerId="ADAL" clId="{D8190FA3-96AD-7C49-9797-F1D066CB2479}" dt="2023-01-05T04:43:09.889" v="651" actId="20577"/>
          <ac:spMkLst>
            <pc:docMk/>
            <pc:sldMk cId="1523385809" sldId="657"/>
            <ac:spMk id="2" creationId="{00000000-0000-0000-0000-000000000000}"/>
          </ac:spMkLst>
        </pc:spChg>
        <pc:spChg chg="mod">
          <ac:chgData name="Daniel Khashabi" userId="62390808-c838-45e6-be59-d6fd0d208bc8" providerId="ADAL" clId="{D8190FA3-96AD-7C49-9797-F1D066CB2479}" dt="2023-01-05T04:05:25.925" v="100" actId="1076"/>
          <ac:spMkLst>
            <pc:docMk/>
            <pc:sldMk cId="1523385809" sldId="657"/>
            <ac:spMk id="3" creationId="{00000000-0000-0000-0000-000000000000}"/>
          </ac:spMkLst>
        </pc:spChg>
        <pc:spChg chg="mod">
          <ac:chgData name="Daniel Khashabi" userId="62390808-c838-45e6-be59-d6fd0d208bc8" providerId="ADAL" clId="{D8190FA3-96AD-7C49-9797-F1D066CB2479}" dt="2023-01-05T04:05:25.925" v="100" actId="1076"/>
          <ac:spMkLst>
            <pc:docMk/>
            <pc:sldMk cId="1523385809" sldId="657"/>
            <ac:spMk id="4" creationId="{00000000-0000-0000-0000-000000000000}"/>
          </ac:spMkLst>
        </pc:spChg>
        <pc:spChg chg="del mod">
          <ac:chgData name="Daniel Khashabi" userId="62390808-c838-45e6-be59-d6fd0d208bc8" providerId="ADAL" clId="{D8190FA3-96AD-7C49-9797-F1D066CB2479}" dt="2023-01-05T04:05:56.025" v="153" actId="478"/>
          <ac:spMkLst>
            <pc:docMk/>
            <pc:sldMk cId="1523385809" sldId="657"/>
            <ac:spMk id="5" creationId="{00000000-0000-0000-0000-000000000000}"/>
          </ac:spMkLst>
        </pc:spChg>
        <pc:spChg chg="mod">
          <ac:chgData name="Daniel Khashabi" userId="62390808-c838-45e6-be59-d6fd0d208bc8" providerId="ADAL" clId="{D8190FA3-96AD-7C49-9797-F1D066CB2479}" dt="2023-01-05T04:06:36.409" v="232" actId="20577"/>
          <ac:spMkLst>
            <pc:docMk/>
            <pc:sldMk cId="1523385809" sldId="657"/>
            <ac:spMk id="6" creationId="{2D88568F-CAF7-0F3E-FF26-9F3679CD6598}"/>
          </ac:spMkLst>
        </pc:spChg>
        <pc:spChg chg="add mod">
          <ac:chgData name="Daniel Khashabi" userId="62390808-c838-45e6-be59-d6fd0d208bc8" providerId="ADAL" clId="{D8190FA3-96AD-7C49-9797-F1D066CB2479}" dt="2023-01-05T04:06:07.951" v="159"/>
          <ac:spMkLst>
            <pc:docMk/>
            <pc:sldMk cId="1523385809" sldId="657"/>
            <ac:spMk id="7" creationId="{33A1979A-8100-F66C-FAEE-B016BDA3A801}"/>
          </ac:spMkLst>
        </pc:spChg>
      </pc:sldChg>
      <pc:sldChg chg="addSp delSp modSp mod">
        <pc:chgData name="Daniel Khashabi" userId="62390808-c838-45e6-be59-d6fd0d208bc8" providerId="ADAL" clId="{D8190FA3-96AD-7C49-9797-F1D066CB2479}" dt="2023-01-05T00:33:10.392" v="3" actId="478"/>
        <pc:sldMkLst>
          <pc:docMk/>
          <pc:sldMk cId="3162368232" sldId="1645"/>
        </pc:sldMkLst>
        <pc:spChg chg="mod">
          <ac:chgData name="Daniel Khashabi" userId="62390808-c838-45e6-be59-d6fd0d208bc8" providerId="ADAL" clId="{D8190FA3-96AD-7C49-9797-F1D066CB2479}" dt="2023-01-05T00:33:04.472" v="1" actId="1076"/>
          <ac:spMkLst>
            <pc:docMk/>
            <pc:sldMk cId="3162368232" sldId="1645"/>
            <ac:spMk id="3" creationId="{11A620B0-F774-761E-E8F8-BAD9C7E9A735}"/>
          </ac:spMkLst>
        </pc:spChg>
        <pc:spChg chg="add del mod">
          <ac:chgData name="Daniel Khashabi" userId="62390808-c838-45e6-be59-d6fd0d208bc8" providerId="ADAL" clId="{D8190FA3-96AD-7C49-9797-F1D066CB2479}" dt="2023-01-05T00:33:10.392" v="3" actId="478"/>
          <ac:spMkLst>
            <pc:docMk/>
            <pc:sldMk cId="3162368232" sldId="1645"/>
            <ac:spMk id="6" creationId="{88D772B7-8F49-3645-B3A6-7412BF11DB92}"/>
          </ac:spMkLst>
        </pc:spChg>
      </pc:sldChg>
      <pc:sldChg chg="modSp mod">
        <pc:chgData name="Daniel Khashabi" userId="62390808-c838-45e6-be59-d6fd0d208bc8" providerId="ADAL" clId="{D8190FA3-96AD-7C49-9797-F1D066CB2479}" dt="2023-01-05T04:43:22.200" v="658" actId="20577"/>
        <pc:sldMkLst>
          <pc:docMk/>
          <pc:sldMk cId="4277448135" sldId="1668"/>
        </pc:sldMkLst>
        <pc:spChg chg="mod">
          <ac:chgData name="Daniel Khashabi" userId="62390808-c838-45e6-be59-d6fd0d208bc8" providerId="ADAL" clId="{D8190FA3-96AD-7C49-9797-F1D066CB2479}" dt="2023-01-05T04:43:22.200" v="658" actId="20577"/>
          <ac:spMkLst>
            <pc:docMk/>
            <pc:sldMk cId="4277448135" sldId="1668"/>
            <ac:spMk id="2" creationId="{3B8B285B-8141-A9B3-1274-EA0345C86274}"/>
          </ac:spMkLst>
        </pc:spChg>
      </pc:sldChg>
      <pc:sldChg chg="addSp delSp modSp mod">
        <pc:chgData name="Daniel Khashabi" userId="62390808-c838-45e6-be59-d6fd0d208bc8" providerId="ADAL" clId="{D8190FA3-96AD-7C49-9797-F1D066CB2479}" dt="2023-01-05T04:43:17.495" v="654" actId="20577"/>
        <pc:sldMkLst>
          <pc:docMk/>
          <pc:sldMk cId="3988422849" sldId="1670"/>
        </pc:sldMkLst>
        <pc:spChg chg="mod">
          <ac:chgData name="Daniel Khashabi" userId="62390808-c838-45e6-be59-d6fd0d208bc8" providerId="ADAL" clId="{D8190FA3-96AD-7C49-9797-F1D066CB2479}" dt="2023-01-05T04:43:17.495" v="654" actId="20577"/>
          <ac:spMkLst>
            <pc:docMk/>
            <pc:sldMk cId="3988422849" sldId="1670"/>
            <ac:spMk id="2" creationId="{3B8B285B-8141-A9B3-1274-EA0345C86274}"/>
          </ac:spMkLst>
        </pc:spChg>
        <pc:spChg chg="mod">
          <ac:chgData name="Daniel Khashabi" userId="62390808-c838-45e6-be59-d6fd0d208bc8" providerId="ADAL" clId="{D8190FA3-96AD-7C49-9797-F1D066CB2479}" dt="2023-01-05T04:39:59.003" v="636" actId="20577"/>
          <ac:spMkLst>
            <pc:docMk/>
            <pc:sldMk cId="3988422849" sldId="1670"/>
            <ac:spMk id="3" creationId="{89019680-E448-F182-6896-6662C5FA7E8E}"/>
          </ac:spMkLst>
        </pc:spChg>
        <pc:spChg chg="add del mod">
          <ac:chgData name="Daniel Khashabi" userId="62390808-c838-45e6-be59-d6fd0d208bc8" providerId="ADAL" clId="{D8190FA3-96AD-7C49-9797-F1D066CB2479}" dt="2023-01-05T04:38:18.078" v="594" actId="478"/>
          <ac:spMkLst>
            <pc:docMk/>
            <pc:sldMk cId="3988422849" sldId="1670"/>
            <ac:spMk id="5" creationId="{86D15802-3CC2-5E9F-E45D-62A3C08D8670}"/>
          </ac:spMkLst>
        </pc:spChg>
        <pc:spChg chg="add mod">
          <ac:chgData name="Daniel Khashabi" userId="62390808-c838-45e6-be59-d6fd0d208bc8" providerId="ADAL" clId="{D8190FA3-96AD-7C49-9797-F1D066CB2479}" dt="2023-01-05T04:40:31.725" v="643"/>
          <ac:spMkLst>
            <pc:docMk/>
            <pc:sldMk cId="3988422849" sldId="1670"/>
            <ac:spMk id="8" creationId="{E12C8380-EE2A-968C-946A-2A28B40293D2}"/>
          </ac:spMkLst>
        </pc:spChg>
        <pc:picChg chg="mod">
          <ac:chgData name="Daniel Khashabi" userId="62390808-c838-45e6-be59-d6fd0d208bc8" providerId="ADAL" clId="{D8190FA3-96AD-7C49-9797-F1D066CB2479}" dt="2023-01-05T04:39:24.347" v="619" actId="1076"/>
          <ac:picMkLst>
            <pc:docMk/>
            <pc:sldMk cId="3988422849" sldId="1670"/>
            <ac:picMk id="7" creationId="{DD8FDBB6-1F9C-F60E-C996-A6EE9A747F62}"/>
          </ac:picMkLst>
        </pc:picChg>
        <pc:picChg chg="mod">
          <ac:chgData name="Daniel Khashabi" userId="62390808-c838-45e6-be59-d6fd0d208bc8" providerId="ADAL" clId="{D8190FA3-96AD-7C49-9797-F1D066CB2479}" dt="2023-01-05T04:39:09.114" v="615" actId="1076"/>
          <ac:picMkLst>
            <pc:docMk/>
            <pc:sldMk cId="3988422849" sldId="1670"/>
            <ac:picMk id="12" creationId="{E9EEC76E-1B9F-F1EB-E124-30CE634FEF9E}"/>
          </ac:picMkLst>
        </pc:picChg>
        <pc:picChg chg="mod">
          <ac:chgData name="Daniel Khashabi" userId="62390808-c838-45e6-be59-d6fd0d208bc8" providerId="ADAL" clId="{D8190FA3-96AD-7C49-9797-F1D066CB2479}" dt="2023-01-05T04:39:57.666" v="634" actId="1076"/>
          <ac:picMkLst>
            <pc:docMk/>
            <pc:sldMk cId="3988422849" sldId="1670"/>
            <ac:picMk id="15" creationId="{26E1583E-504A-5865-B431-452E340CC707}"/>
          </ac:picMkLst>
        </pc:picChg>
      </pc:sldChg>
      <pc:sldChg chg="addSp delSp modSp add mod modAnim">
        <pc:chgData name="Daniel Khashabi" userId="62390808-c838-45e6-be59-d6fd0d208bc8" providerId="ADAL" clId="{D8190FA3-96AD-7C49-9797-F1D066CB2479}" dt="2023-01-05T04:43:12.451" v="652"/>
        <pc:sldMkLst>
          <pc:docMk/>
          <pc:sldMk cId="441741523" sldId="1692"/>
        </pc:sldMkLst>
        <pc:spChg chg="mod">
          <ac:chgData name="Daniel Khashabi" userId="62390808-c838-45e6-be59-d6fd0d208bc8" providerId="ADAL" clId="{D8190FA3-96AD-7C49-9797-F1D066CB2479}" dt="2023-01-05T04:43:12.451" v="652"/>
          <ac:spMkLst>
            <pc:docMk/>
            <pc:sldMk cId="441741523" sldId="1692"/>
            <ac:spMk id="2" creationId="{00000000-0000-0000-0000-000000000000}"/>
          </ac:spMkLst>
        </pc:spChg>
        <pc:spChg chg="del">
          <ac:chgData name="Daniel Khashabi" userId="62390808-c838-45e6-be59-d6fd0d208bc8" providerId="ADAL" clId="{D8190FA3-96AD-7C49-9797-F1D066CB2479}" dt="2023-01-05T04:27:30.303" v="235" actId="478"/>
          <ac:spMkLst>
            <pc:docMk/>
            <pc:sldMk cId="441741523" sldId="1692"/>
            <ac:spMk id="3" creationId="{00000000-0000-0000-0000-000000000000}"/>
          </ac:spMkLst>
        </pc:spChg>
        <pc:spChg chg="del">
          <ac:chgData name="Daniel Khashabi" userId="62390808-c838-45e6-be59-d6fd0d208bc8" providerId="ADAL" clId="{D8190FA3-96AD-7C49-9797-F1D066CB2479}" dt="2023-01-05T04:27:30.303" v="235" actId="478"/>
          <ac:spMkLst>
            <pc:docMk/>
            <pc:sldMk cId="441741523" sldId="1692"/>
            <ac:spMk id="4" creationId="{00000000-0000-0000-0000-000000000000}"/>
          </ac:spMkLst>
        </pc:spChg>
        <pc:spChg chg="add del mod">
          <ac:chgData name="Daniel Khashabi" userId="62390808-c838-45e6-be59-d6fd0d208bc8" providerId="ADAL" clId="{D8190FA3-96AD-7C49-9797-F1D066CB2479}" dt="2023-01-05T04:40:08.466" v="638" actId="478"/>
          <ac:spMkLst>
            <pc:docMk/>
            <pc:sldMk cId="441741523" sldId="1692"/>
            <ac:spMk id="5" creationId="{90DB2CC9-1EF2-121C-4A9A-2EF7CAF56ABB}"/>
          </ac:spMkLst>
        </pc:spChg>
        <pc:spChg chg="mod">
          <ac:chgData name="Daniel Khashabi" userId="62390808-c838-45e6-be59-d6fd0d208bc8" providerId="ADAL" clId="{D8190FA3-96AD-7C49-9797-F1D066CB2479}" dt="2023-01-05T04:36:20.570" v="547" actId="20577"/>
          <ac:spMkLst>
            <pc:docMk/>
            <pc:sldMk cId="441741523" sldId="1692"/>
            <ac:spMk id="6" creationId="{2D88568F-CAF7-0F3E-FF26-9F3679CD6598}"/>
          </ac:spMkLst>
        </pc:spChg>
        <pc:spChg chg="del">
          <ac:chgData name="Daniel Khashabi" userId="62390808-c838-45e6-be59-d6fd0d208bc8" providerId="ADAL" clId="{D8190FA3-96AD-7C49-9797-F1D066CB2479}" dt="2023-01-05T04:32:18.474" v="410" actId="478"/>
          <ac:spMkLst>
            <pc:docMk/>
            <pc:sldMk cId="441741523" sldId="1692"/>
            <ac:spMk id="7" creationId="{33A1979A-8100-F66C-FAEE-B016BDA3A801}"/>
          </ac:spMkLst>
        </pc:spChg>
        <pc:spChg chg="add mod">
          <ac:chgData name="Daniel Khashabi" userId="62390808-c838-45e6-be59-d6fd0d208bc8" providerId="ADAL" clId="{D8190FA3-96AD-7C49-9797-F1D066CB2479}" dt="2023-01-05T04:35:16.307" v="516" actId="1076"/>
          <ac:spMkLst>
            <pc:docMk/>
            <pc:sldMk cId="441741523" sldId="1692"/>
            <ac:spMk id="8" creationId="{E52046D7-CE2F-FB7A-F57E-81DB5A13090F}"/>
          </ac:spMkLst>
        </pc:spChg>
        <pc:picChg chg="add mod">
          <ac:chgData name="Daniel Khashabi" userId="62390808-c838-45e6-be59-d6fd0d208bc8" providerId="ADAL" clId="{D8190FA3-96AD-7C49-9797-F1D066CB2479}" dt="2023-01-05T04:36:09.643" v="533" actId="1076"/>
          <ac:picMkLst>
            <pc:docMk/>
            <pc:sldMk cId="441741523" sldId="1692"/>
            <ac:picMk id="9" creationId="{A6E2B045-F887-1A37-80B0-6CEDCBE02FD3}"/>
          </ac:picMkLst>
        </pc:picChg>
      </pc:sldChg>
      <pc:sldChg chg="addSp delSp modSp new mod">
        <pc:chgData name="Daniel Khashabi" userId="62390808-c838-45e6-be59-d6fd0d208bc8" providerId="ADAL" clId="{D8190FA3-96AD-7C49-9797-F1D066CB2479}" dt="2023-01-05T04:58:02.726" v="1618" actId="1037"/>
        <pc:sldMkLst>
          <pc:docMk/>
          <pc:sldMk cId="3773639269" sldId="1693"/>
        </pc:sldMkLst>
        <pc:spChg chg="mod">
          <ac:chgData name="Daniel Khashabi" userId="62390808-c838-45e6-be59-d6fd0d208bc8" providerId="ADAL" clId="{D8190FA3-96AD-7C49-9797-F1D066CB2479}" dt="2023-01-05T04:56:26.609" v="1581" actId="20577"/>
          <ac:spMkLst>
            <pc:docMk/>
            <pc:sldMk cId="3773639269" sldId="1693"/>
            <ac:spMk id="2" creationId="{4774EB73-D163-36F6-21F6-49994BB520A6}"/>
          </ac:spMkLst>
        </pc:spChg>
        <pc:spChg chg="mod">
          <ac:chgData name="Daniel Khashabi" userId="62390808-c838-45e6-be59-d6fd0d208bc8" providerId="ADAL" clId="{D8190FA3-96AD-7C49-9797-F1D066CB2479}" dt="2023-01-05T04:56:09.311" v="1552" actId="15"/>
          <ac:spMkLst>
            <pc:docMk/>
            <pc:sldMk cId="3773639269" sldId="1693"/>
            <ac:spMk id="3" creationId="{B147DF3C-D5DF-E609-2133-12E035FBFF6E}"/>
          </ac:spMkLst>
        </pc:spChg>
        <pc:spChg chg="add mod">
          <ac:chgData name="Daniel Khashabi" userId="62390808-c838-45e6-be59-d6fd0d208bc8" providerId="ADAL" clId="{D8190FA3-96AD-7C49-9797-F1D066CB2479}" dt="2023-01-05T04:58:02.726" v="1618" actId="1037"/>
          <ac:spMkLst>
            <pc:docMk/>
            <pc:sldMk cId="3773639269" sldId="1693"/>
            <ac:spMk id="5" creationId="{F1D50AD6-78DC-15A3-5C24-24157E576E7E}"/>
          </ac:spMkLst>
        </pc:spChg>
        <pc:picChg chg="add mod">
          <ac:chgData name="Daniel Khashabi" userId="62390808-c838-45e6-be59-d6fd0d208bc8" providerId="ADAL" clId="{D8190FA3-96AD-7C49-9797-F1D066CB2479}" dt="2023-01-05T04:49:19.715" v="1039" actId="1076"/>
          <ac:picMkLst>
            <pc:docMk/>
            <pc:sldMk cId="3773639269" sldId="1693"/>
            <ac:picMk id="4" creationId="{5DDDB67E-91D4-5CBE-6138-349AABE1848A}"/>
          </ac:picMkLst>
        </pc:picChg>
        <pc:picChg chg="add mod">
          <ac:chgData name="Daniel Khashabi" userId="62390808-c838-45e6-be59-d6fd0d208bc8" providerId="ADAL" clId="{D8190FA3-96AD-7C49-9797-F1D066CB2479}" dt="2023-01-05T04:56:43.156" v="1593" actId="1037"/>
          <ac:picMkLst>
            <pc:docMk/>
            <pc:sldMk cId="3773639269" sldId="1693"/>
            <ac:picMk id="3074" creationId="{C3968244-24CC-B2BB-E2BD-30E808DA10E1}"/>
          </ac:picMkLst>
        </pc:picChg>
        <pc:picChg chg="add del mod">
          <ac:chgData name="Daniel Khashabi" userId="62390808-c838-45e6-be59-d6fd0d208bc8" providerId="ADAL" clId="{D8190FA3-96AD-7C49-9797-F1D066CB2479}" dt="2023-01-05T04:46:14.753" v="762" actId="478"/>
          <ac:picMkLst>
            <pc:docMk/>
            <pc:sldMk cId="3773639269" sldId="1693"/>
            <ac:picMk id="3076" creationId="{9A8E6C11-9D2A-B78C-F91A-3E0F5BDD0C7C}"/>
          </ac:picMkLst>
        </pc:picChg>
      </pc:sldChg>
    </pc:docChg>
  </pc:docChgLst>
  <pc:docChgLst>
    <pc:chgData name="Daniel Khashabi" userId="S::dkhasha1@jh.edu::62390808-c838-45e6-be59-d6fd0d208bc8" providerId="AD" clId="Web-{B85483B6-363B-59D4-7E77-7E77EEB5F427}"/>
    <pc:docChg chg="addSld delSld modSld">
      <pc:chgData name="Daniel Khashabi" userId="S::dkhasha1@jh.edu::62390808-c838-45e6-be59-d6fd0d208bc8" providerId="AD" clId="Web-{B85483B6-363B-59D4-7E77-7E77EEB5F427}" dt="2023-02-14T02:13:06.226" v="301" actId="20577"/>
      <pc:docMkLst>
        <pc:docMk/>
      </pc:docMkLst>
      <pc:sldChg chg="del">
        <pc:chgData name="Daniel Khashabi" userId="S::dkhasha1@jh.edu::62390808-c838-45e6-be59-d6fd0d208bc8" providerId="AD" clId="Web-{B85483B6-363B-59D4-7E77-7E77EEB5F427}" dt="2023-02-14T02:04:57.932" v="108"/>
        <pc:sldMkLst>
          <pc:docMk/>
          <pc:sldMk cId="1386056504" sldId="1692"/>
        </pc:sldMkLst>
      </pc:sldChg>
      <pc:sldChg chg="del">
        <pc:chgData name="Daniel Khashabi" userId="S::dkhasha1@jh.edu::62390808-c838-45e6-be59-d6fd0d208bc8" providerId="AD" clId="Web-{B85483B6-363B-59D4-7E77-7E77EEB5F427}" dt="2023-02-14T02:04:57.932" v="107"/>
        <pc:sldMkLst>
          <pc:docMk/>
          <pc:sldMk cId="1407059810" sldId="1693"/>
        </pc:sldMkLst>
      </pc:sldChg>
      <pc:sldChg chg="del">
        <pc:chgData name="Daniel Khashabi" userId="S::dkhasha1@jh.edu::62390808-c838-45e6-be59-d6fd0d208bc8" providerId="AD" clId="Web-{B85483B6-363B-59D4-7E77-7E77EEB5F427}" dt="2023-02-14T02:04:57.932" v="106"/>
        <pc:sldMkLst>
          <pc:docMk/>
          <pc:sldMk cId="197923458" sldId="1694"/>
        </pc:sldMkLst>
      </pc:sldChg>
      <pc:sldChg chg="del">
        <pc:chgData name="Daniel Khashabi" userId="S::dkhasha1@jh.edu::62390808-c838-45e6-be59-d6fd0d208bc8" providerId="AD" clId="Web-{B85483B6-363B-59D4-7E77-7E77EEB5F427}" dt="2023-02-14T02:04:57.916" v="105"/>
        <pc:sldMkLst>
          <pc:docMk/>
          <pc:sldMk cId="1998605988" sldId="1695"/>
        </pc:sldMkLst>
      </pc:sldChg>
      <pc:sldChg chg="modSp">
        <pc:chgData name="Daniel Khashabi" userId="S::dkhasha1@jh.edu::62390808-c838-45e6-be59-d6fd0d208bc8" providerId="AD" clId="Web-{B85483B6-363B-59D4-7E77-7E77EEB5F427}" dt="2023-02-14T02:10:26.514" v="210" actId="20577"/>
        <pc:sldMkLst>
          <pc:docMk/>
          <pc:sldMk cId="3311154227" sldId="1700"/>
        </pc:sldMkLst>
        <pc:spChg chg="mod">
          <ac:chgData name="Daniel Khashabi" userId="S::dkhasha1@jh.edu::62390808-c838-45e6-be59-d6fd0d208bc8" providerId="AD" clId="Web-{B85483B6-363B-59D4-7E77-7E77EEB5F427}" dt="2023-02-14T02:10:26.514" v="210" actId="20577"/>
          <ac:spMkLst>
            <pc:docMk/>
            <pc:sldMk cId="3311154227" sldId="1700"/>
            <ac:spMk id="3" creationId="{1C162F51-762B-3295-27A0-014F111B3EB2}"/>
          </ac:spMkLst>
        </pc:spChg>
      </pc:sldChg>
      <pc:sldChg chg="modSp">
        <pc:chgData name="Daniel Khashabi" userId="S::dkhasha1@jh.edu::62390808-c838-45e6-be59-d6fd0d208bc8" providerId="AD" clId="Web-{B85483B6-363B-59D4-7E77-7E77EEB5F427}" dt="2023-02-14T02:11:33.408" v="252" actId="20577"/>
        <pc:sldMkLst>
          <pc:docMk/>
          <pc:sldMk cId="3745349648" sldId="1708"/>
        </pc:sldMkLst>
        <pc:spChg chg="mod">
          <ac:chgData name="Daniel Khashabi" userId="S::dkhasha1@jh.edu::62390808-c838-45e6-be59-d6fd0d208bc8" providerId="AD" clId="Web-{B85483B6-363B-59D4-7E77-7E77EEB5F427}" dt="2023-02-14T02:11:33.408" v="252" actId="20577"/>
          <ac:spMkLst>
            <pc:docMk/>
            <pc:sldMk cId="3745349648" sldId="1708"/>
            <ac:spMk id="3" creationId="{F489F3FF-66EE-7B40-5F74-DDBBA10E6EF2}"/>
          </ac:spMkLst>
        </pc:spChg>
      </pc:sldChg>
      <pc:sldChg chg="modSp">
        <pc:chgData name="Daniel Khashabi" userId="S::dkhasha1@jh.edu::62390808-c838-45e6-be59-d6fd0d208bc8" providerId="AD" clId="Web-{B85483B6-363B-59D4-7E77-7E77EEB5F427}" dt="2023-02-14T02:12:42.959" v="283" actId="20577"/>
        <pc:sldMkLst>
          <pc:docMk/>
          <pc:sldMk cId="879020580" sldId="1709"/>
        </pc:sldMkLst>
        <pc:spChg chg="mod">
          <ac:chgData name="Daniel Khashabi" userId="S::dkhasha1@jh.edu::62390808-c838-45e6-be59-d6fd0d208bc8" providerId="AD" clId="Web-{B85483B6-363B-59D4-7E77-7E77EEB5F427}" dt="2023-02-14T02:12:42.959" v="283" actId="20577"/>
          <ac:spMkLst>
            <pc:docMk/>
            <pc:sldMk cId="879020580" sldId="1709"/>
            <ac:spMk id="3" creationId="{239E8838-0868-6EEE-44EF-FD01231BD846}"/>
          </ac:spMkLst>
        </pc:spChg>
      </pc:sldChg>
      <pc:sldChg chg="modSp">
        <pc:chgData name="Daniel Khashabi" userId="S::dkhasha1@jh.edu::62390808-c838-45e6-be59-d6fd0d208bc8" providerId="AD" clId="Web-{B85483B6-363B-59D4-7E77-7E77EEB5F427}" dt="2023-02-14T02:05:18.683" v="126" actId="20577"/>
        <pc:sldMkLst>
          <pc:docMk/>
          <pc:sldMk cId="2869379610" sldId="1714"/>
        </pc:sldMkLst>
        <pc:spChg chg="mod">
          <ac:chgData name="Daniel Khashabi" userId="S::dkhasha1@jh.edu::62390808-c838-45e6-be59-d6fd0d208bc8" providerId="AD" clId="Web-{B85483B6-363B-59D4-7E77-7E77EEB5F427}" dt="2023-02-14T02:05:18.683" v="126" actId="20577"/>
          <ac:spMkLst>
            <pc:docMk/>
            <pc:sldMk cId="2869379610" sldId="1714"/>
            <ac:spMk id="3" creationId="{2C122F04-BCCB-7EE4-F30F-64D5914DE396}"/>
          </ac:spMkLst>
        </pc:spChg>
      </pc:sldChg>
      <pc:sldChg chg="modSp">
        <pc:chgData name="Daniel Khashabi" userId="S::dkhasha1@jh.edu::62390808-c838-45e6-be59-d6fd0d208bc8" providerId="AD" clId="Web-{B85483B6-363B-59D4-7E77-7E77EEB5F427}" dt="2023-02-14T02:09:08.196" v="207" actId="20577"/>
        <pc:sldMkLst>
          <pc:docMk/>
          <pc:sldMk cId="903681912" sldId="1716"/>
        </pc:sldMkLst>
        <pc:spChg chg="mod">
          <ac:chgData name="Daniel Khashabi" userId="S::dkhasha1@jh.edu::62390808-c838-45e6-be59-d6fd0d208bc8" providerId="AD" clId="Web-{B85483B6-363B-59D4-7E77-7E77EEB5F427}" dt="2023-02-14T02:09:08.196" v="207" actId="20577"/>
          <ac:spMkLst>
            <pc:docMk/>
            <pc:sldMk cId="903681912" sldId="1716"/>
            <ac:spMk id="3" creationId="{E361485F-34BE-79C8-88E6-31DFD1E4F52F}"/>
          </ac:spMkLst>
        </pc:spChg>
      </pc:sldChg>
      <pc:sldChg chg="modSp new">
        <pc:chgData name="Daniel Khashabi" userId="S::dkhasha1@jh.edu::62390808-c838-45e6-be59-d6fd0d208bc8" providerId="AD" clId="Web-{B85483B6-363B-59D4-7E77-7E77EEB5F427}" dt="2023-02-14T02:06:23.999" v="179" actId="20577"/>
        <pc:sldMkLst>
          <pc:docMk/>
          <pc:sldMk cId="4206760169" sldId="1717"/>
        </pc:sldMkLst>
        <pc:spChg chg="mod">
          <ac:chgData name="Daniel Khashabi" userId="S::dkhasha1@jh.edu::62390808-c838-45e6-be59-d6fd0d208bc8" providerId="AD" clId="Web-{B85483B6-363B-59D4-7E77-7E77EEB5F427}" dt="2023-02-14T02:03:21.301" v="15" actId="20577"/>
          <ac:spMkLst>
            <pc:docMk/>
            <pc:sldMk cId="4206760169" sldId="1717"/>
            <ac:spMk id="2" creationId="{79275992-20F5-6ADF-34A3-84278E568029}"/>
          </ac:spMkLst>
        </pc:spChg>
        <pc:spChg chg="mod">
          <ac:chgData name="Daniel Khashabi" userId="S::dkhasha1@jh.edu::62390808-c838-45e6-be59-d6fd0d208bc8" providerId="AD" clId="Web-{B85483B6-363B-59D4-7E77-7E77EEB5F427}" dt="2023-02-14T02:06:23.999" v="179" actId="20577"/>
          <ac:spMkLst>
            <pc:docMk/>
            <pc:sldMk cId="4206760169" sldId="1717"/>
            <ac:spMk id="3" creationId="{CA8952BB-265B-C3DE-C55E-550380644684}"/>
          </ac:spMkLst>
        </pc:spChg>
      </pc:sldChg>
      <pc:sldChg chg="add">
        <pc:chgData name="Daniel Khashabi" userId="S::dkhasha1@jh.edu::62390808-c838-45e6-be59-d6fd0d208bc8" providerId="AD" clId="Web-{B85483B6-363B-59D4-7E77-7E77EEB5F427}" dt="2023-02-14T02:05:02.104" v="109"/>
        <pc:sldMkLst>
          <pc:docMk/>
          <pc:sldMk cId="811082449" sldId="1718"/>
        </pc:sldMkLst>
      </pc:sldChg>
      <pc:sldChg chg="add del replId">
        <pc:chgData name="Daniel Khashabi" userId="S::dkhasha1@jh.edu::62390808-c838-45e6-be59-d6fd0d208bc8" providerId="AD" clId="Web-{B85483B6-363B-59D4-7E77-7E77EEB5F427}" dt="2023-02-14T02:04:44.415" v="104"/>
        <pc:sldMkLst>
          <pc:docMk/>
          <pc:sldMk cId="3926271262" sldId="1718"/>
        </pc:sldMkLst>
      </pc:sldChg>
      <pc:sldChg chg="add">
        <pc:chgData name="Daniel Khashabi" userId="S::dkhasha1@jh.edu::62390808-c838-45e6-be59-d6fd0d208bc8" providerId="AD" clId="Web-{B85483B6-363B-59D4-7E77-7E77EEB5F427}" dt="2023-02-14T02:05:02.385" v="110"/>
        <pc:sldMkLst>
          <pc:docMk/>
          <pc:sldMk cId="2130003337" sldId="1719"/>
        </pc:sldMkLst>
      </pc:sldChg>
      <pc:sldChg chg="add">
        <pc:chgData name="Daniel Khashabi" userId="S::dkhasha1@jh.edu::62390808-c838-45e6-be59-d6fd0d208bc8" providerId="AD" clId="Web-{B85483B6-363B-59D4-7E77-7E77EEB5F427}" dt="2023-02-14T02:05:02.666" v="111"/>
        <pc:sldMkLst>
          <pc:docMk/>
          <pc:sldMk cId="2971689945" sldId="1720"/>
        </pc:sldMkLst>
      </pc:sldChg>
      <pc:sldChg chg="add">
        <pc:chgData name="Daniel Khashabi" userId="S::dkhasha1@jh.edu::62390808-c838-45e6-be59-d6fd0d208bc8" providerId="AD" clId="Web-{B85483B6-363B-59D4-7E77-7E77EEB5F427}" dt="2023-02-14T02:05:02.963" v="112"/>
        <pc:sldMkLst>
          <pc:docMk/>
          <pc:sldMk cId="2473083447" sldId="1721"/>
        </pc:sldMkLst>
      </pc:sldChg>
      <pc:sldChg chg="delSp modSp new">
        <pc:chgData name="Daniel Khashabi" userId="S::dkhasha1@jh.edu::62390808-c838-45e6-be59-d6fd0d208bc8" providerId="AD" clId="Web-{B85483B6-363B-59D4-7E77-7E77EEB5F427}" dt="2023-02-14T02:08:37.195" v="206" actId="1076"/>
        <pc:sldMkLst>
          <pc:docMk/>
          <pc:sldMk cId="1638415415" sldId="1722"/>
        </pc:sldMkLst>
        <pc:spChg chg="mod">
          <ac:chgData name="Daniel Khashabi" userId="S::dkhasha1@jh.edu::62390808-c838-45e6-be59-d6fd0d208bc8" providerId="AD" clId="Web-{B85483B6-363B-59D4-7E77-7E77EEB5F427}" dt="2023-02-14T02:08:37.195" v="206" actId="1076"/>
          <ac:spMkLst>
            <pc:docMk/>
            <pc:sldMk cId="1638415415" sldId="1722"/>
            <ac:spMk id="2" creationId="{B343F53C-EE84-7D7E-50B2-795EE6F64988}"/>
          </ac:spMkLst>
        </pc:spChg>
        <pc:spChg chg="del">
          <ac:chgData name="Daniel Khashabi" userId="S::dkhasha1@jh.edu::62390808-c838-45e6-be59-d6fd0d208bc8" providerId="AD" clId="Web-{B85483B6-363B-59D4-7E77-7E77EEB5F427}" dt="2023-02-14T02:06:48.032" v="199"/>
          <ac:spMkLst>
            <pc:docMk/>
            <pc:sldMk cId="1638415415" sldId="1722"/>
            <ac:spMk id="3" creationId="{4EFAE46F-B789-19B9-FE40-9D08C586D12E}"/>
          </ac:spMkLst>
        </pc:spChg>
      </pc:sldChg>
      <pc:sldChg chg="modSp add replId">
        <pc:chgData name="Daniel Khashabi" userId="S::dkhasha1@jh.edu::62390808-c838-45e6-be59-d6fd0d208bc8" providerId="AD" clId="Web-{B85483B6-363B-59D4-7E77-7E77EEB5F427}" dt="2023-02-14T02:13:06.226" v="301" actId="20577"/>
        <pc:sldMkLst>
          <pc:docMk/>
          <pc:sldMk cId="3153272016" sldId="1723"/>
        </pc:sldMkLst>
        <pc:spChg chg="mod">
          <ac:chgData name="Daniel Khashabi" userId="S::dkhasha1@jh.edu::62390808-c838-45e6-be59-d6fd0d208bc8" providerId="AD" clId="Web-{B85483B6-363B-59D4-7E77-7E77EEB5F427}" dt="2023-02-14T02:13:06.226" v="301" actId="20577"/>
          <ac:spMkLst>
            <pc:docMk/>
            <pc:sldMk cId="3153272016" sldId="1723"/>
            <ac:spMk id="2" creationId="{0F512A50-D6B4-E097-13F0-A800F7B79883}"/>
          </ac:spMkLst>
        </pc:spChg>
      </pc:sldChg>
    </pc:docChg>
  </pc:docChgLst>
  <pc:docChgLst>
    <pc:chgData name="Daniel Khashabi" userId="S::dkhasha1@jh.edu::62390808-c838-45e6-be59-d6fd0d208bc8" providerId="AD" clId="Web-{A9627A00-4179-7AF1-7E67-DB2ECC8475A9}"/>
    <pc:docChg chg="addSld delSld modSld">
      <pc:chgData name="Daniel Khashabi" userId="S::dkhasha1@jh.edu::62390808-c838-45e6-be59-d6fd0d208bc8" providerId="AD" clId="Web-{A9627A00-4179-7AF1-7E67-DB2ECC8475A9}" dt="2023-01-25T21:44:27.947" v="49" actId="20577"/>
      <pc:docMkLst>
        <pc:docMk/>
      </pc:docMkLst>
      <pc:sldChg chg="del">
        <pc:chgData name="Daniel Khashabi" userId="S::dkhasha1@jh.edu::62390808-c838-45e6-be59-d6fd0d208bc8" providerId="AD" clId="Web-{A9627A00-4179-7AF1-7E67-DB2ECC8475A9}" dt="2023-01-25T21:42:49.255" v="43"/>
        <pc:sldMkLst>
          <pc:docMk/>
          <pc:sldMk cId="19957747" sldId="1625"/>
        </pc:sldMkLst>
      </pc:sldChg>
      <pc:sldChg chg="modSp">
        <pc:chgData name="Daniel Khashabi" userId="S::dkhasha1@jh.edu::62390808-c838-45e6-be59-d6fd0d208bc8" providerId="AD" clId="Web-{A9627A00-4179-7AF1-7E67-DB2ECC8475A9}" dt="2023-01-25T21:43:05.053" v="45" actId="1076"/>
        <pc:sldMkLst>
          <pc:docMk/>
          <pc:sldMk cId="6405746" sldId="1627"/>
        </pc:sldMkLst>
        <pc:spChg chg="mod">
          <ac:chgData name="Daniel Khashabi" userId="S::dkhasha1@jh.edu::62390808-c838-45e6-be59-d6fd0d208bc8" providerId="AD" clId="Web-{A9627A00-4179-7AF1-7E67-DB2ECC8475A9}" dt="2023-01-25T21:43:05.053" v="45" actId="1076"/>
          <ac:spMkLst>
            <pc:docMk/>
            <pc:sldMk cId="6405746" sldId="1627"/>
            <ac:spMk id="5" creationId="{D587EFB2-3A92-6C34-91FF-5C99C20A8B89}"/>
          </ac:spMkLst>
        </pc:spChg>
      </pc:sldChg>
      <pc:sldChg chg="modSp">
        <pc:chgData name="Daniel Khashabi" userId="S::dkhasha1@jh.edu::62390808-c838-45e6-be59-d6fd0d208bc8" providerId="AD" clId="Web-{A9627A00-4179-7AF1-7E67-DB2ECC8475A9}" dt="2023-01-25T21:43:58.477" v="47" actId="1076"/>
        <pc:sldMkLst>
          <pc:docMk/>
          <pc:sldMk cId="3988422849" sldId="1670"/>
        </pc:sldMkLst>
        <pc:picChg chg="mod">
          <ac:chgData name="Daniel Khashabi" userId="S::dkhasha1@jh.edu::62390808-c838-45e6-be59-d6fd0d208bc8" providerId="AD" clId="Web-{A9627A00-4179-7AF1-7E67-DB2ECC8475A9}" dt="2023-01-25T21:43:58.477" v="47" actId="1076"/>
          <ac:picMkLst>
            <pc:docMk/>
            <pc:sldMk cId="3988422849" sldId="1670"/>
            <ac:picMk id="7" creationId="{DD8FDBB6-1F9C-F60E-C996-A6EE9A747F62}"/>
          </ac:picMkLst>
        </pc:picChg>
      </pc:sldChg>
      <pc:sldChg chg="addSp modSp new mod modClrScheme chgLayout">
        <pc:chgData name="Daniel Khashabi" userId="S::dkhasha1@jh.edu::62390808-c838-45e6-be59-d6fd0d208bc8" providerId="AD" clId="Web-{A9627A00-4179-7AF1-7E67-DB2ECC8475A9}" dt="2023-01-25T21:44:27.947" v="49" actId="20577"/>
        <pc:sldMkLst>
          <pc:docMk/>
          <pc:sldMk cId="2949251900" sldId="1694"/>
        </pc:sldMkLst>
        <pc:spChg chg="mod ord">
          <ac:chgData name="Daniel Khashabi" userId="S::dkhasha1@jh.edu::62390808-c838-45e6-be59-d6fd0d208bc8" providerId="AD" clId="Web-{A9627A00-4179-7AF1-7E67-DB2ECC8475A9}" dt="2023-01-25T21:41:56.018" v="12" actId="20577"/>
          <ac:spMkLst>
            <pc:docMk/>
            <pc:sldMk cId="2949251900" sldId="1694"/>
            <ac:spMk id="2" creationId="{4EFA1EB2-ED8F-7E23-B5A2-6CE8E6498C54}"/>
          </ac:spMkLst>
        </pc:spChg>
        <pc:spChg chg="add mod ord">
          <ac:chgData name="Daniel Khashabi" userId="S::dkhasha1@jh.edu::62390808-c838-45e6-be59-d6fd0d208bc8" providerId="AD" clId="Web-{A9627A00-4179-7AF1-7E67-DB2ECC8475A9}" dt="2023-01-25T21:44:27.947" v="49" actId="20577"/>
          <ac:spMkLst>
            <pc:docMk/>
            <pc:sldMk cId="2949251900" sldId="1694"/>
            <ac:spMk id="3" creationId="{EC96C14C-0244-9256-EF87-2F96669511B3}"/>
          </ac:spMkLst>
        </pc:spChg>
      </pc:sldChg>
    </pc:docChg>
  </pc:docChgLst>
  <pc:docChgLst>
    <pc:chgData name="Daniel Khashabi" userId="S::dkhasha1@jh.edu::62390808-c838-45e6-be59-d6fd0d208bc8" providerId="AD" clId="Web-{330B5CA4-1BD5-677D-AFF5-CBE3C9147F72}"/>
    <pc:docChg chg="modSld">
      <pc:chgData name="Daniel Khashabi" userId="S::dkhasha1@jh.edu::62390808-c838-45e6-be59-d6fd0d208bc8" providerId="AD" clId="Web-{330B5CA4-1BD5-677D-AFF5-CBE3C9147F72}" dt="2023-05-15T04:03:12.537" v="2" actId="20577"/>
      <pc:docMkLst>
        <pc:docMk/>
      </pc:docMkLst>
      <pc:sldChg chg="modSp">
        <pc:chgData name="Daniel Khashabi" userId="S::dkhasha1@jh.edu::62390808-c838-45e6-be59-d6fd0d208bc8" providerId="AD" clId="Web-{330B5CA4-1BD5-677D-AFF5-CBE3C9147F72}" dt="2023-05-15T04:03:12.537" v="2" actId="20577"/>
        <pc:sldMkLst>
          <pc:docMk/>
          <pc:sldMk cId="4262172593" sldId="1756"/>
        </pc:sldMkLst>
        <pc:spChg chg="mod">
          <ac:chgData name="Daniel Khashabi" userId="S::dkhasha1@jh.edu::62390808-c838-45e6-be59-d6fd0d208bc8" providerId="AD" clId="Web-{330B5CA4-1BD5-677D-AFF5-CBE3C9147F72}" dt="2023-05-15T04:03:12.537" v="2" actId="20577"/>
          <ac:spMkLst>
            <pc:docMk/>
            <pc:sldMk cId="4262172593" sldId="1756"/>
            <ac:spMk id="2" creationId="{CF228888-5A91-41DD-2E28-C92CCB4033AD}"/>
          </ac:spMkLst>
        </pc:spChg>
      </pc:sldChg>
    </pc:docChg>
  </pc:docChgLst>
  <pc:docChgLst>
    <pc:chgData name="Daniel Khashabi" userId="62390808-c838-45e6-be59-d6fd0d208bc8" providerId="ADAL" clId="{BD7AD22C-CB75-F94F-BBCA-F9A5F3AA6153}"/>
    <pc:docChg chg="undo redo custSel addSld delSld modSld sldOrd">
      <pc:chgData name="Daniel Khashabi" userId="62390808-c838-45e6-be59-d6fd0d208bc8" providerId="ADAL" clId="{BD7AD22C-CB75-F94F-BBCA-F9A5F3AA6153}" dt="2023-03-09T17:02:33.078" v="16956" actId="20577"/>
      <pc:docMkLst>
        <pc:docMk/>
      </pc:docMkLst>
      <pc:sldChg chg="modSp mod">
        <pc:chgData name="Daniel Khashabi" userId="62390808-c838-45e6-be59-d6fd0d208bc8" providerId="ADAL" clId="{BD7AD22C-CB75-F94F-BBCA-F9A5F3AA6153}" dt="2023-03-09T14:18:45.500" v="11942" actId="113"/>
        <pc:sldMkLst>
          <pc:docMk/>
          <pc:sldMk cId="4148220881" sldId="1696"/>
        </pc:sldMkLst>
        <pc:spChg chg="mod">
          <ac:chgData name="Daniel Khashabi" userId="62390808-c838-45e6-be59-d6fd0d208bc8" providerId="ADAL" clId="{BD7AD22C-CB75-F94F-BBCA-F9A5F3AA6153}" dt="2023-02-23T02:38:19.704" v="10304" actId="20577"/>
          <ac:spMkLst>
            <pc:docMk/>
            <pc:sldMk cId="4148220881" sldId="1696"/>
            <ac:spMk id="2" creationId="{836A680E-562B-0B9D-08AF-E56F190C12EB}"/>
          </ac:spMkLst>
        </pc:spChg>
        <pc:spChg chg="mod">
          <ac:chgData name="Daniel Khashabi" userId="62390808-c838-45e6-be59-d6fd0d208bc8" providerId="ADAL" clId="{BD7AD22C-CB75-F94F-BBCA-F9A5F3AA6153}" dt="2023-03-09T14:18:45.500" v="11942" actId="113"/>
          <ac:spMkLst>
            <pc:docMk/>
            <pc:sldMk cId="4148220881" sldId="1696"/>
            <ac:spMk id="3" creationId="{F6EA24FE-46F3-2877-166C-2778E33EA6E0}"/>
          </ac:spMkLst>
        </pc:spChg>
      </pc:sldChg>
      <pc:sldChg chg="modSp mod modAnim">
        <pc:chgData name="Daniel Khashabi" userId="62390808-c838-45e6-be59-d6fd0d208bc8" providerId="ADAL" clId="{BD7AD22C-CB75-F94F-BBCA-F9A5F3AA6153}" dt="2023-03-09T14:43:09.258" v="12623"/>
        <pc:sldMkLst>
          <pc:docMk/>
          <pc:sldMk cId="292344139" sldId="1697"/>
        </pc:sldMkLst>
        <pc:spChg chg="mod">
          <ac:chgData name="Daniel Khashabi" userId="62390808-c838-45e6-be59-d6fd0d208bc8" providerId="ADAL" clId="{BD7AD22C-CB75-F94F-BBCA-F9A5F3AA6153}" dt="2023-03-09T14:31:00.825" v="12093" actId="20577"/>
          <ac:spMkLst>
            <pc:docMk/>
            <pc:sldMk cId="292344139" sldId="1697"/>
            <ac:spMk id="2" creationId="{FAE5CB1C-B51E-5C51-4907-9021AD7BB952}"/>
          </ac:spMkLst>
        </pc:spChg>
        <pc:spChg chg="mod">
          <ac:chgData name="Daniel Khashabi" userId="62390808-c838-45e6-be59-d6fd0d208bc8" providerId="ADAL" clId="{BD7AD22C-CB75-F94F-BBCA-F9A5F3AA6153}" dt="2023-03-09T14:42:57.091" v="12621" actId="15"/>
          <ac:spMkLst>
            <pc:docMk/>
            <pc:sldMk cId="292344139" sldId="1697"/>
            <ac:spMk id="3" creationId="{1C162F51-762B-3295-27A0-014F111B3EB2}"/>
          </ac:spMkLst>
        </pc:spChg>
      </pc:sldChg>
      <pc:sldChg chg="modSp mod">
        <pc:chgData name="Daniel Khashabi" userId="62390808-c838-45e6-be59-d6fd0d208bc8" providerId="ADAL" clId="{BD7AD22C-CB75-F94F-BBCA-F9A5F3AA6153}" dt="2023-03-09T14:44:21.641" v="12638" actId="20577"/>
        <pc:sldMkLst>
          <pc:docMk/>
          <pc:sldMk cId="890240898" sldId="1699"/>
        </pc:sldMkLst>
        <pc:spChg chg="mod">
          <ac:chgData name="Daniel Khashabi" userId="62390808-c838-45e6-be59-d6fd0d208bc8" providerId="ADAL" clId="{BD7AD22C-CB75-F94F-BBCA-F9A5F3AA6153}" dt="2023-03-09T14:40:37.544" v="12596" actId="207"/>
          <ac:spMkLst>
            <pc:docMk/>
            <pc:sldMk cId="890240898" sldId="1699"/>
            <ac:spMk id="2" creationId="{FAE5CB1C-B51E-5C51-4907-9021AD7BB952}"/>
          </ac:spMkLst>
        </pc:spChg>
        <pc:spChg chg="mod">
          <ac:chgData name="Daniel Khashabi" userId="62390808-c838-45e6-be59-d6fd0d208bc8" providerId="ADAL" clId="{BD7AD22C-CB75-F94F-BBCA-F9A5F3AA6153}" dt="2023-03-09T14:44:21.641" v="12638" actId="20577"/>
          <ac:spMkLst>
            <pc:docMk/>
            <pc:sldMk cId="890240898" sldId="1699"/>
            <ac:spMk id="3" creationId="{1C162F51-762B-3295-27A0-014F111B3EB2}"/>
          </ac:spMkLst>
        </pc:spChg>
      </pc:sldChg>
      <pc:sldChg chg="modSp mod modAnim">
        <pc:chgData name="Daniel Khashabi" userId="62390808-c838-45e6-be59-d6fd0d208bc8" providerId="ADAL" clId="{BD7AD22C-CB75-F94F-BBCA-F9A5F3AA6153}" dt="2023-03-09T14:41:06.716" v="12601"/>
        <pc:sldMkLst>
          <pc:docMk/>
          <pc:sldMk cId="3311154227" sldId="1700"/>
        </pc:sldMkLst>
        <pc:spChg chg="mod">
          <ac:chgData name="Daniel Khashabi" userId="62390808-c838-45e6-be59-d6fd0d208bc8" providerId="ADAL" clId="{BD7AD22C-CB75-F94F-BBCA-F9A5F3AA6153}" dt="2023-03-09T14:40:57.085" v="12600" actId="207"/>
          <ac:spMkLst>
            <pc:docMk/>
            <pc:sldMk cId="3311154227" sldId="1700"/>
            <ac:spMk id="2" creationId="{FAE5CB1C-B51E-5C51-4907-9021AD7BB952}"/>
          </ac:spMkLst>
        </pc:spChg>
        <pc:spChg chg="mod">
          <ac:chgData name="Daniel Khashabi" userId="62390808-c838-45e6-be59-d6fd0d208bc8" providerId="ADAL" clId="{BD7AD22C-CB75-F94F-BBCA-F9A5F3AA6153}" dt="2023-03-09T14:38:31.320" v="12595" actId="20577"/>
          <ac:spMkLst>
            <pc:docMk/>
            <pc:sldMk cId="3311154227" sldId="1700"/>
            <ac:spMk id="3" creationId="{1C162F51-762B-3295-27A0-014F111B3EB2}"/>
          </ac:spMkLst>
        </pc:spChg>
      </pc:sldChg>
      <pc:sldChg chg="modSp mod modAnim">
        <pc:chgData name="Daniel Khashabi" userId="62390808-c838-45e6-be59-d6fd0d208bc8" providerId="ADAL" clId="{BD7AD22C-CB75-F94F-BBCA-F9A5F3AA6153}" dt="2023-03-09T14:44:40.582" v="12640"/>
        <pc:sldMkLst>
          <pc:docMk/>
          <pc:sldMk cId="1602735249" sldId="1702"/>
        </pc:sldMkLst>
        <pc:spChg chg="mod">
          <ac:chgData name="Daniel Khashabi" userId="62390808-c838-45e6-be59-d6fd0d208bc8" providerId="ADAL" clId="{BD7AD22C-CB75-F94F-BBCA-F9A5F3AA6153}" dt="2023-03-09T14:40:51.467" v="12598" actId="207"/>
          <ac:spMkLst>
            <pc:docMk/>
            <pc:sldMk cId="1602735249" sldId="1702"/>
            <ac:spMk id="2" creationId="{FAE5CB1C-B51E-5C51-4907-9021AD7BB952}"/>
          </ac:spMkLst>
        </pc:spChg>
      </pc:sldChg>
      <pc:sldChg chg="modSp mod ord modAnim">
        <pc:chgData name="Daniel Khashabi" userId="62390808-c838-45e6-be59-d6fd0d208bc8" providerId="ADAL" clId="{BD7AD22C-CB75-F94F-BBCA-F9A5F3AA6153}" dt="2023-03-09T14:41:29.801" v="12603"/>
        <pc:sldMkLst>
          <pc:docMk/>
          <pc:sldMk cId="4098059191" sldId="1703"/>
        </pc:sldMkLst>
        <pc:spChg chg="mod">
          <ac:chgData name="Daniel Khashabi" userId="62390808-c838-45e6-be59-d6fd0d208bc8" providerId="ADAL" clId="{BD7AD22C-CB75-F94F-BBCA-F9A5F3AA6153}" dt="2023-02-23T02:42:52.809" v="11057" actId="20577"/>
          <ac:spMkLst>
            <pc:docMk/>
            <pc:sldMk cId="4098059191" sldId="1703"/>
            <ac:spMk id="2" creationId="{A3352026-9BEA-C796-8C7E-1AB1584F8A4C}"/>
          </ac:spMkLst>
        </pc:spChg>
        <pc:spChg chg="mod">
          <ac:chgData name="Daniel Khashabi" userId="62390808-c838-45e6-be59-d6fd0d208bc8" providerId="ADAL" clId="{BD7AD22C-CB75-F94F-BBCA-F9A5F3AA6153}" dt="2023-03-09T14:20:33.968" v="11972" actId="20577"/>
          <ac:spMkLst>
            <pc:docMk/>
            <pc:sldMk cId="4098059191" sldId="1703"/>
            <ac:spMk id="3" creationId="{761D3E1B-D6D9-E447-E061-DF46D39CA0BC}"/>
          </ac:spMkLst>
        </pc:spChg>
      </pc:sldChg>
      <pc:sldChg chg="mod ord modShow">
        <pc:chgData name="Daniel Khashabi" userId="62390808-c838-45e6-be59-d6fd0d208bc8" providerId="ADAL" clId="{BD7AD22C-CB75-F94F-BBCA-F9A5F3AA6153}" dt="2023-03-09T14:33:45.249" v="12145" actId="729"/>
        <pc:sldMkLst>
          <pc:docMk/>
          <pc:sldMk cId="1036301051" sldId="1705"/>
        </pc:sldMkLst>
      </pc:sldChg>
      <pc:sldChg chg="modSp mod modAnim">
        <pc:chgData name="Daniel Khashabi" userId="62390808-c838-45e6-be59-d6fd0d208bc8" providerId="ADAL" clId="{BD7AD22C-CB75-F94F-BBCA-F9A5F3AA6153}" dt="2023-03-09T14:43:36.773" v="12625"/>
        <pc:sldMkLst>
          <pc:docMk/>
          <pc:sldMk cId="1263332425" sldId="1706"/>
        </pc:sldMkLst>
        <pc:spChg chg="mod">
          <ac:chgData name="Daniel Khashabi" userId="62390808-c838-45e6-be59-d6fd0d208bc8" providerId="ADAL" clId="{BD7AD22C-CB75-F94F-BBCA-F9A5F3AA6153}" dt="2023-03-09T14:33:28.897" v="12144" actId="20577"/>
          <ac:spMkLst>
            <pc:docMk/>
            <pc:sldMk cId="1263332425" sldId="1706"/>
            <ac:spMk id="2" creationId="{DE1CBB7B-E9BD-81F9-4341-357C2E0B2E4B}"/>
          </ac:spMkLst>
        </pc:spChg>
        <pc:spChg chg="mod">
          <ac:chgData name="Daniel Khashabi" userId="62390808-c838-45e6-be59-d6fd0d208bc8" providerId="ADAL" clId="{BD7AD22C-CB75-F94F-BBCA-F9A5F3AA6153}" dt="2023-03-09T14:36:13.630" v="12311" actId="207"/>
          <ac:spMkLst>
            <pc:docMk/>
            <pc:sldMk cId="1263332425" sldId="1706"/>
            <ac:spMk id="3" creationId="{443FC7BB-6CD2-62E8-8982-2AA66C2EB664}"/>
          </ac:spMkLst>
        </pc:spChg>
      </pc:sldChg>
      <pc:sldChg chg="modSp mod">
        <pc:chgData name="Daniel Khashabi" userId="62390808-c838-45e6-be59-d6fd0d208bc8" providerId="ADAL" clId="{BD7AD22C-CB75-F94F-BBCA-F9A5F3AA6153}" dt="2023-02-22T21:38:31.003" v="1097" actId="20577"/>
        <pc:sldMkLst>
          <pc:docMk/>
          <pc:sldMk cId="3745349648" sldId="1708"/>
        </pc:sldMkLst>
        <pc:spChg chg="mod">
          <ac:chgData name="Daniel Khashabi" userId="62390808-c838-45e6-be59-d6fd0d208bc8" providerId="ADAL" clId="{BD7AD22C-CB75-F94F-BBCA-F9A5F3AA6153}" dt="2023-02-22T21:37:44.274" v="999" actId="20577"/>
          <ac:spMkLst>
            <pc:docMk/>
            <pc:sldMk cId="3745349648" sldId="1708"/>
            <ac:spMk id="2" creationId="{57127704-1BDF-B411-B3B3-0537BE321198}"/>
          </ac:spMkLst>
        </pc:spChg>
        <pc:spChg chg="mod">
          <ac:chgData name="Daniel Khashabi" userId="62390808-c838-45e6-be59-d6fd0d208bc8" providerId="ADAL" clId="{BD7AD22C-CB75-F94F-BBCA-F9A5F3AA6153}" dt="2023-02-22T21:38:31.003" v="1097" actId="20577"/>
          <ac:spMkLst>
            <pc:docMk/>
            <pc:sldMk cId="3745349648" sldId="1708"/>
            <ac:spMk id="3" creationId="{F489F3FF-66EE-7B40-5F74-DDBBA10E6EF2}"/>
          </ac:spMkLst>
        </pc:spChg>
      </pc:sldChg>
      <pc:sldChg chg="modSp mod">
        <pc:chgData name="Daniel Khashabi" userId="62390808-c838-45e6-be59-d6fd0d208bc8" providerId="ADAL" clId="{BD7AD22C-CB75-F94F-BBCA-F9A5F3AA6153}" dt="2023-02-22T22:02:11.921" v="2208" actId="20577"/>
        <pc:sldMkLst>
          <pc:docMk/>
          <pc:sldMk cId="879020580" sldId="1709"/>
        </pc:sldMkLst>
        <pc:spChg chg="mod">
          <ac:chgData name="Daniel Khashabi" userId="62390808-c838-45e6-be59-d6fd0d208bc8" providerId="ADAL" clId="{BD7AD22C-CB75-F94F-BBCA-F9A5F3AA6153}" dt="2023-02-22T22:02:11.921" v="2208" actId="20577"/>
          <ac:spMkLst>
            <pc:docMk/>
            <pc:sldMk cId="879020580" sldId="1709"/>
            <ac:spMk id="2" creationId="{0F512A50-D6B4-E097-13F0-A800F7B79883}"/>
          </ac:spMkLst>
        </pc:spChg>
        <pc:spChg chg="mod">
          <ac:chgData name="Daniel Khashabi" userId="62390808-c838-45e6-be59-d6fd0d208bc8" providerId="ADAL" clId="{BD7AD22C-CB75-F94F-BBCA-F9A5F3AA6153}" dt="2023-02-22T22:02:04.615" v="2196" actId="5793"/>
          <ac:spMkLst>
            <pc:docMk/>
            <pc:sldMk cId="879020580" sldId="1709"/>
            <ac:spMk id="3" creationId="{239E8838-0868-6EEE-44EF-FD01231BD846}"/>
          </ac:spMkLst>
        </pc:spChg>
      </pc:sldChg>
      <pc:sldChg chg="modSp mod">
        <pc:chgData name="Daniel Khashabi" userId="62390808-c838-45e6-be59-d6fd0d208bc8" providerId="ADAL" clId="{BD7AD22C-CB75-F94F-BBCA-F9A5F3AA6153}" dt="2023-02-23T00:35:26.745" v="3082" actId="20577"/>
        <pc:sldMkLst>
          <pc:docMk/>
          <pc:sldMk cId="1386925479" sldId="1710"/>
        </pc:sldMkLst>
        <pc:spChg chg="mod">
          <ac:chgData name="Daniel Khashabi" userId="62390808-c838-45e6-be59-d6fd0d208bc8" providerId="ADAL" clId="{BD7AD22C-CB75-F94F-BBCA-F9A5F3AA6153}" dt="2023-02-23T00:31:33.057" v="2589" actId="20577"/>
          <ac:spMkLst>
            <pc:docMk/>
            <pc:sldMk cId="1386925479" sldId="1710"/>
            <ac:spMk id="2" creationId="{B4D0ADEF-4C4F-C0EC-859C-0D4BE4855D63}"/>
          </ac:spMkLst>
        </pc:spChg>
        <pc:spChg chg="mod">
          <ac:chgData name="Daniel Khashabi" userId="62390808-c838-45e6-be59-d6fd0d208bc8" providerId="ADAL" clId="{BD7AD22C-CB75-F94F-BBCA-F9A5F3AA6153}" dt="2023-02-23T00:35:26.745" v="3082" actId="20577"/>
          <ac:spMkLst>
            <pc:docMk/>
            <pc:sldMk cId="1386925479" sldId="1710"/>
            <ac:spMk id="3" creationId="{70043BCE-7A1C-BB00-4990-FB3F75F12264}"/>
          </ac:spMkLst>
        </pc:spChg>
      </pc:sldChg>
      <pc:sldChg chg="modSp mod">
        <pc:chgData name="Daniel Khashabi" userId="62390808-c838-45e6-be59-d6fd0d208bc8" providerId="ADAL" clId="{BD7AD22C-CB75-F94F-BBCA-F9A5F3AA6153}" dt="2023-03-09T15:06:13.836" v="13634" actId="20577"/>
        <pc:sldMkLst>
          <pc:docMk/>
          <pc:sldMk cId="518636497" sldId="1711"/>
        </pc:sldMkLst>
        <pc:spChg chg="mod">
          <ac:chgData name="Daniel Khashabi" userId="62390808-c838-45e6-be59-d6fd0d208bc8" providerId="ADAL" clId="{BD7AD22C-CB75-F94F-BBCA-F9A5F3AA6153}" dt="2023-03-09T15:06:13.836" v="13634" actId="20577"/>
          <ac:spMkLst>
            <pc:docMk/>
            <pc:sldMk cId="518636497" sldId="1711"/>
            <ac:spMk id="3" creationId="{25E2E061-9ED0-67C0-A6A0-B769E1E1BFC3}"/>
          </ac:spMkLst>
        </pc:spChg>
      </pc:sldChg>
      <pc:sldChg chg="modSp mod">
        <pc:chgData name="Daniel Khashabi" userId="62390808-c838-45e6-be59-d6fd0d208bc8" providerId="ADAL" clId="{BD7AD22C-CB75-F94F-BBCA-F9A5F3AA6153}" dt="2023-02-23T00:44:49.717" v="4420" actId="20577"/>
        <pc:sldMkLst>
          <pc:docMk/>
          <pc:sldMk cId="3648009592" sldId="1712"/>
        </pc:sldMkLst>
        <pc:spChg chg="mod">
          <ac:chgData name="Daniel Khashabi" userId="62390808-c838-45e6-be59-d6fd0d208bc8" providerId="ADAL" clId="{BD7AD22C-CB75-F94F-BBCA-F9A5F3AA6153}" dt="2023-02-23T00:44:49.717" v="4420" actId="20577"/>
          <ac:spMkLst>
            <pc:docMk/>
            <pc:sldMk cId="3648009592" sldId="1712"/>
            <ac:spMk id="3" creationId="{9A99F5A1-3AEE-5FFE-45FC-B354BF056BB4}"/>
          </ac:spMkLst>
        </pc:spChg>
      </pc:sldChg>
      <pc:sldChg chg="modSp del mod">
        <pc:chgData name="Daniel Khashabi" userId="62390808-c838-45e6-be59-d6fd0d208bc8" providerId="ADAL" clId="{BD7AD22C-CB75-F94F-BBCA-F9A5F3AA6153}" dt="2023-02-23T00:45:09.429" v="4435" actId="2696"/>
        <pc:sldMkLst>
          <pc:docMk/>
          <pc:sldMk cId="3420248843" sldId="1713"/>
        </pc:sldMkLst>
        <pc:spChg chg="mod">
          <ac:chgData name="Daniel Khashabi" userId="62390808-c838-45e6-be59-d6fd0d208bc8" providerId="ADAL" clId="{BD7AD22C-CB75-F94F-BBCA-F9A5F3AA6153}" dt="2023-02-23T00:45:03.754" v="4434"/>
          <ac:spMkLst>
            <pc:docMk/>
            <pc:sldMk cId="3420248843" sldId="1713"/>
            <ac:spMk id="3" creationId="{D8A4700D-9E37-FA93-4BE6-94C495E18D20}"/>
          </ac:spMkLst>
        </pc:spChg>
      </pc:sldChg>
      <pc:sldChg chg="modSp mod">
        <pc:chgData name="Daniel Khashabi" userId="62390808-c838-45e6-be59-d6fd0d208bc8" providerId="ADAL" clId="{BD7AD22C-CB75-F94F-BBCA-F9A5F3AA6153}" dt="2023-03-09T16:19:52.545" v="13978" actId="20577"/>
        <pc:sldMkLst>
          <pc:docMk/>
          <pc:sldMk cId="2869379610" sldId="1714"/>
        </pc:sldMkLst>
        <pc:spChg chg="mod">
          <ac:chgData name="Daniel Khashabi" userId="62390808-c838-45e6-be59-d6fd0d208bc8" providerId="ADAL" clId="{BD7AD22C-CB75-F94F-BBCA-F9A5F3AA6153}" dt="2023-03-09T16:19:52.545" v="13978" actId="20577"/>
          <ac:spMkLst>
            <pc:docMk/>
            <pc:sldMk cId="2869379610" sldId="1714"/>
            <ac:spMk id="2" creationId="{A52E92CC-E16B-FD61-E80C-6A2E52E50FC2}"/>
          </ac:spMkLst>
        </pc:spChg>
        <pc:spChg chg="mod">
          <ac:chgData name="Daniel Khashabi" userId="62390808-c838-45e6-be59-d6fd0d208bc8" providerId="ADAL" clId="{BD7AD22C-CB75-F94F-BBCA-F9A5F3AA6153}" dt="2023-03-09T16:19:46.366" v="13972" actId="403"/>
          <ac:spMkLst>
            <pc:docMk/>
            <pc:sldMk cId="2869379610" sldId="1714"/>
            <ac:spMk id="3" creationId="{2C122F04-BCCB-7EE4-F30F-64D5914DE396}"/>
          </ac:spMkLst>
        </pc:spChg>
      </pc:sldChg>
      <pc:sldChg chg="modSp mod">
        <pc:chgData name="Daniel Khashabi" userId="62390808-c838-45e6-be59-d6fd0d208bc8" providerId="ADAL" clId="{BD7AD22C-CB75-F94F-BBCA-F9A5F3AA6153}" dt="2023-02-23T00:55:47.985" v="5195" actId="20577"/>
        <pc:sldMkLst>
          <pc:docMk/>
          <pc:sldMk cId="2147459888" sldId="1715"/>
        </pc:sldMkLst>
        <pc:spChg chg="mod">
          <ac:chgData name="Daniel Khashabi" userId="62390808-c838-45e6-be59-d6fd0d208bc8" providerId="ADAL" clId="{BD7AD22C-CB75-F94F-BBCA-F9A5F3AA6153}" dt="2023-02-23T00:55:47.985" v="5195" actId="20577"/>
          <ac:spMkLst>
            <pc:docMk/>
            <pc:sldMk cId="2147459888" sldId="1715"/>
            <ac:spMk id="3" creationId="{4075CF79-A7F5-0903-30D3-5CE18AEC374A}"/>
          </ac:spMkLst>
        </pc:spChg>
      </pc:sldChg>
      <pc:sldChg chg="modSp mod">
        <pc:chgData name="Daniel Khashabi" userId="62390808-c838-45e6-be59-d6fd0d208bc8" providerId="ADAL" clId="{BD7AD22C-CB75-F94F-BBCA-F9A5F3AA6153}" dt="2023-02-23T01:12:23.179" v="6716" actId="403"/>
        <pc:sldMkLst>
          <pc:docMk/>
          <pc:sldMk cId="903681912" sldId="1716"/>
        </pc:sldMkLst>
        <pc:spChg chg="mod">
          <ac:chgData name="Daniel Khashabi" userId="62390808-c838-45e6-be59-d6fd0d208bc8" providerId="ADAL" clId="{BD7AD22C-CB75-F94F-BBCA-F9A5F3AA6153}" dt="2023-02-23T01:12:23.179" v="6716" actId="403"/>
          <ac:spMkLst>
            <pc:docMk/>
            <pc:sldMk cId="903681912" sldId="1716"/>
            <ac:spMk id="3" creationId="{E361485F-34BE-79C8-88E6-31DFD1E4F52F}"/>
          </ac:spMkLst>
        </pc:spChg>
      </pc:sldChg>
      <pc:sldChg chg="modSp mod">
        <pc:chgData name="Daniel Khashabi" userId="62390808-c838-45e6-be59-d6fd0d208bc8" providerId="ADAL" clId="{BD7AD22C-CB75-F94F-BBCA-F9A5F3AA6153}" dt="2023-03-09T14:49:00.433" v="12708" actId="113"/>
        <pc:sldMkLst>
          <pc:docMk/>
          <pc:sldMk cId="4206760169" sldId="1717"/>
        </pc:sldMkLst>
        <pc:spChg chg="mod">
          <ac:chgData name="Daniel Khashabi" userId="62390808-c838-45e6-be59-d6fd0d208bc8" providerId="ADAL" clId="{BD7AD22C-CB75-F94F-BBCA-F9A5F3AA6153}" dt="2023-03-09T14:49:00.433" v="12708" actId="113"/>
          <ac:spMkLst>
            <pc:docMk/>
            <pc:sldMk cId="4206760169" sldId="1717"/>
            <ac:spMk id="3" creationId="{CA8952BB-265B-C3DE-C55E-550380644684}"/>
          </ac:spMkLst>
        </pc:spChg>
      </pc:sldChg>
      <pc:sldChg chg="modSp mod">
        <pc:chgData name="Daniel Khashabi" userId="62390808-c838-45e6-be59-d6fd0d208bc8" providerId="ADAL" clId="{BD7AD22C-CB75-F94F-BBCA-F9A5F3AA6153}" dt="2023-03-09T14:50:16.408" v="12747" actId="20577"/>
        <pc:sldMkLst>
          <pc:docMk/>
          <pc:sldMk cId="3153272016" sldId="1723"/>
        </pc:sldMkLst>
        <pc:spChg chg="mod">
          <ac:chgData name="Daniel Khashabi" userId="62390808-c838-45e6-be59-d6fd0d208bc8" providerId="ADAL" clId="{BD7AD22C-CB75-F94F-BBCA-F9A5F3AA6153}" dt="2023-03-09T14:50:16.408" v="12747" actId="20577"/>
          <ac:spMkLst>
            <pc:docMk/>
            <pc:sldMk cId="3153272016" sldId="1723"/>
            <ac:spMk id="2" creationId="{0F512A50-D6B4-E097-13F0-A800F7B79883}"/>
          </ac:spMkLst>
        </pc:spChg>
        <pc:spChg chg="mod">
          <ac:chgData name="Daniel Khashabi" userId="62390808-c838-45e6-be59-d6fd0d208bc8" providerId="ADAL" clId="{BD7AD22C-CB75-F94F-BBCA-F9A5F3AA6153}" dt="2023-03-09T14:50:10.624" v="12736" actId="313"/>
          <ac:spMkLst>
            <pc:docMk/>
            <pc:sldMk cId="3153272016" sldId="1723"/>
            <ac:spMk id="3" creationId="{239E8838-0868-6EEE-44EF-FD01231BD846}"/>
          </ac:spMkLst>
        </pc:spChg>
      </pc:sldChg>
      <pc:sldChg chg="modSp add mod">
        <pc:chgData name="Daniel Khashabi" userId="62390808-c838-45e6-be59-d6fd0d208bc8" providerId="ADAL" clId="{BD7AD22C-CB75-F94F-BBCA-F9A5F3AA6153}" dt="2023-03-09T14:31:19.210" v="12095" actId="20577"/>
        <pc:sldMkLst>
          <pc:docMk/>
          <pc:sldMk cId="60101959" sldId="1724"/>
        </pc:sldMkLst>
        <pc:spChg chg="mod">
          <ac:chgData name="Daniel Khashabi" userId="62390808-c838-45e6-be59-d6fd0d208bc8" providerId="ADAL" clId="{BD7AD22C-CB75-F94F-BBCA-F9A5F3AA6153}" dt="2023-03-09T14:31:19.210" v="12095" actId="20577"/>
          <ac:spMkLst>
            <pc:docMk/>
            <pc:sldMk cId="60101959" sldId="1724"/>
            <ac:spMk id="3" creationId="{1C162F51-762B-3295-27A0-014F111B3EB2}"/>
          </ac:spMkLst>
        </pc:spChg>
      </pc:sldChg>
      <pc:sldChg chg="modSp mod">
        <pc:chgData name="Daniel Khashabi" userId="62390808-c838-45e6-be59-d6fd0d208bc8" providerId="ADAL" clId="{BD7AD22C-CB75-F94F-BBCA-F9A5F3AA6153}" dt="2023-02-23T01:00:01.096" v="5696" actId="113"/>
        <pc:sldMkLst>
          <pc:docMk/>
          <pc:sldMk cId="438072154" sldId="1725"/>
        </pc:sldMkLst>
        <pc:spChg chg="mod">
          <ac:chgData name="Daniel Khashabi" userId="62390808-c838-45e6-be59-d6fd0d208bc8" providerId="ADAL" clId="{BD7AD22C-CB75-F94F-BBCA-F9A5F3AA6153}" dt="2023-02-23T01:00:01.096" v="5696" actId="113"/>
          <ac:spMkLst>
            <pc:docMk/>
            <pc:sldMk cId="438072154" sldId="1725"/>
            <ac:spMk id="3" creationId="{4075CF79-A7F5-0903-30D3-5CE18AEC374A}"/>
          </ac:spMkLst>
        </pc:spChg>
      </pc:sldChg>
      <pc:sldChg chg="del">
        <pc:chgData name="Daniel Khashabi" userId="62390808-c838-45e6-be59-d6fd0d208bc8" providerId="ADAL" clId="{BD7AD22C-CB75-F94F-BBCA-F9A5F3AA6153}" dt="2023-02-23T01:00:36.280" v="5697" actId="2696"/>
        <pc:sldMkLst>
          <pc:docMk/>
          <pc:sldMk cId="3376857773" sldId="1726"/>
        </pc:sldMkLst>
      </pc:sldChg>
      <pc:sldChg chg="addSp delSp modSp mod modAnim">
        <pc:chgData name="Daniel Khashabi" userId="62390808-c838-45e6-be59-d6fd0d208bc8" providerId="ADAL" clId="{BD7AD22C-CB75-F94F-BBCA-F9A5F3AA6153}" dt="2023-02-22T21:25:40.580" v="540" actId="1076"/>
        <pc:sldMkLst>
          <pc:docMk/>
          <pc:sldMk cId="1515617490" sldId="1727"/>
        </pc:sldMkLst>
        <pc:spChg chg="mod">
          <ac:chgData name="Daniel Khashabi" userId="62390808-c838-45e6-be59-d6fd0d208bc8" providerId="ADAL" clId="{BD7AD22C-CB75-F94F-BBCA-F9A5F3AA6153}" dt="2023-02-22T21:23:34.177" v="528" actId="20577"/>
          <ac:spMkLst>
            <pc:docMk/>
            <pc:sldMk cId="1515617490" sldId="1727"/>
            <ac:spMk id="2" creationId="{48254CA8-B8CF-D50C-DD99-27A509FD21CF}"/>
          </ac:spMkLst>
        </pc:spChg>
        <pc:spChg chg="del mod">
          <ac:chgData name="Daniel Khashabi" userId="62390808-c838-45e6-be59-d6fd0d208bc8" providerId="ADAL" clId="{BD7AD22C-CB75-F94F-BBCA-F9A5F3AA6153}" dt="2023-02-22T21:24:51.471" v="533"/>
          <ac:spMkLst>
            <pc:docMk/>
            <pc:sldMk cId="1515617490" sldId="1727"/>
            <ac:spMk id="3" creationId="{B96EF845-976C-A0D5-4FB6-F3C545BC5BBD}"/>
          </ac:spMkLst>
        </pc:spChg>
        <pc:spChg chg="add mod">
          <ac:chgData name="Daniel Khashabi" userId="62390808-c838-45e6-be59-d6fd0d208bc8" providerId="ADAL" clId="{BD7AD22C-CB75-F94F-BBCA-F9A5F3AA6153}" dt="2023-02-22T21:24:46.183" v="532" actId="14100"/>
          <ac:spMkLst>
            <pc:docMk/>
            <pc:sldMk cId="1515617490" sldId="1727"/>
            <ac:spMk id="5" creationId="{E50D5EBE-A07A-E3C7-E694-69C009F59458}"/>
          </ac:spMkLst>
        </pc:spChg>
        <pc:picChg chg="add mod">
          <ac:chgData name="Daniel Khashabi" userId="62390808-c838-45e6-be59-d6fd0d208bc8" providerId="ADAL" clId="{BD7AD22C-CB75-F94F-BBCA-F9A5F3AA6153}" dt="2023-02-22T21:25:40.580" v="540" actId="1076"/>
          <ac:picMkLst>
            <pc:docMk/>
            <pc:sldMk cId="1515617490" sldId="1727"/>
            <ac:picMk id="6" creationId="{B6BA7A2F-F8F7-C4A9-5DCF-8719EC62FC88}"/>
          </ac:picMkLst>
        </pc:picChg>
      </pc:sldChg>
      <pc:sldChg chg="modSp mod">
        <pc:chgData name="Daniel Khashabi" userId="62390808-c838-45e6-be59-d6fd0d208bc8" providerId="ADAL" clId="{BD7AD22C-CB75-F94F-BBCA-F9A5F3AA6153}" dt="2023-03-09T15:07:08.947" v="13788" actId="20577"/>
        <pc:sldMkLst>
          <pc:docMk/>
          <pc:sldMk cId="1378390806" sldId="1728"/>
        </pc:sldMkLst>
        <pc:spChg chg="mod">
          <ac:chgData name="Daniel Khashabi" userId="62390808-c838-45e6-be59-d6fd0d208bc8" providerId="ADAL" clId="{BD7AD22C-CB75-F94F-BBCA-F9A5F3AA6153}" dt="2023-03-09T15:07:08.947" v="13788" actId="20577"/>
          <ac:spMkLst>
            <pc:docMk/>
            <pc:sldMk cId="1378390806" sldId="1728"/>
            <ac:spMk id="3" creationId="{4075CF79-A7F5-0903-30D3-5CE18AEC374A}"/>
          </ac:spMkLst>
        </pc:spChg>
      </pc:sldChg>
      <pc:sldChg chg="modSp mod">
        <pc:chgData name="Daniel Khashabi" userId="62390808-c838-45e6-be59-d6fd0d208bc8" providerId="ADAL" clId="{BD7AD22C-CB75-F94F-BBCA-F9A5F3AA6153}" dt="2023-03-09T15:08:42.453" v="13919" actId="20577"/>
        <pc:sldMkLst>
          <pc:docMk/>
          <pc:sldMk cId="3800192835" sldId="1729"/>
        </pc:sldMkLst>
        <pc:spChg chg="mod">
          <ac:chgData name="Daniel Khashabi" userId="62390808-c838-45e6-be59-d6fd0d208bc8" providerId="ADAL" clId="{BD7AD22C-CB75-F94F-BBCA-F9A5F3AA6153}" dt="2023-03-09T15:08:42.453" v="13919" actId="20577"/>
          <ac:spMkLst>
            <pc:docMk/>
            <pc:sldMk cId="3800192835" sldId="1729"/>
            <ac:spMk id="3" creationId="{4075CF79-A7F5-0903-30D3-5CE18AEC374A}"/>
          </ac:spMkLst>
        </pc:spChg>
      </pc:sldChg>
      <pc:sldChg chg="modSp mod">
        <pc:chgData name="Daniel Khashabi" userId="62390808-c838-45e6-be59-d6fd0d208bc8" providerId="ADAL" clId="{BD7AD22C-CB75-F94F-BBCA-F9A5F3AA6153}" dt="2023-03-09T15:08:47.200" v="13921"/>
        <pc:sldMkLst>
          <pc:docMk/>
          <pc:sldMk cId="2302457392" sldId="1730"/>
        </pc:sldMkLst>
        <pc:spChg chg="mod">
          <ac:chgData name="Daniel Khashabi" userId="62390808-c838-45e6-be59-d6fd0d208bc8" providerId="ADAL" clId="{BD7AD22C-CB75-F94F-BBCA-F9A5F3AA6153}" dt="2023-02-23T01:09:36.149" v="6383" actId="20577"/>
          <ac:spMkLst>
            <pc:docMk/>
            <pc:sldMk cId="2302457392" sldId="1730"/>
            <ac:spMk id="2" creationId="{B5834ADE-A76E-3F28-FC4C-A2F6C189A332}"/>
          </ac:spMkLst>
        </pc:spChg>
        <pc:spChg chg="mod">
          <ac:chgData name="Daniel Khashabi" userId="62390808-c838-45e6-be59-d6fd0d208bc8" providerId="ADAL" clId="{BD7AD22C-CB75-F94F-BBCA-F9A5F3AA6153}" dt="2023-03-09T15:08:47.200" v="13921"/>
          <ac:spMkLst>
            <pc:docMk/>
            <pc:sldMk cId="2302457392" sldId="1730"/>
            <ac:spMk id="3" creationId="{C3329134-87AB-4FC7-BA16-842F9E53015E}"/>
          </ac:spMkLst>
        </pc:spChg>
      </pc:sldChg>
      <pc:sldChg chg="modSp mod ord">
        <pc:chgData name="Daniel Khashabi" userId="62390808-c838-45e6-be59-d6fd0d208bc8" providerId="ADAL" clId="{BD7AD22C-CB75-F94F-BBCA-F9A5F3AA6153}" dt="2023-03-09T14:19:22.393" v="11965" actId="5793"/>
        <pc:sldMkLst>
          <pc:docMk/>
          <pc:sldMk cId="2043589324" sldId="1731"/>
        </pc:sldMkLst>
        <pc:spChg chg="mod">
          <ac:chgData name="Daniel Khashabi" userId="62390808-c838-45e6-be59-d6fd0d208bc8" providerId="ADAL" clId="{BD7AD22C-CB75-F94F-BBCA-F9A5F3AA6153}" dt="2023-02-23T02:38:17.490" v="10302" actId="20577"/>
          <ac:spMkLst>
            <pc:docMk/>
            <pc:sldMk cId="2043589324" sldId="1731"/>
            <ac:spMk id="2" creationId="{836A680E-562B-0B9D-08AF-E56F190C12EB}"/>
          </ac:spMkLst>
        </pc:spChg>
        <pc:spChg chg="mod">
          <ac:chgData name="Daniel Khashabi" userId="62390808-c838-45e6-be59-d6fd0d208bc8" providerId="ADAL" clId="{BD7AD22C-CB75-F94F-BBCA-F9A5F3AA6153}" dt="2023-03-09T14:19:22.393" v="11965" actId="5793"/>
          <ac:spMkLst>
            <pc:docMk/>
            <pc:sldMk cId="2043589324" sldId="1731"/>
            <ac:spMk id="3" creationId="{F6EA24FE-46F3-2877-166C-2778E33EA6E0}"/>
          </ac:spMkLst>
        </pc:spChg>
      </pc:sldChg>
      <pc:sldChg chg="modSp mod">
        <pc:chgData name="Daniel Khashabi" userId="62390808-c838-45e6-be59-d6fd0d208bc8" providerId="ADAL" clId="{BD7AD22C-CB75-F94F-BBCA-F9A5F3AA6153}" dt="2023-03-09T14:54:07.088" v="12897" actId="20577"/>
        <pc:sldMkLst>
          <pc:docMk/>
          <pc:sldMk cId="971314440" sldId="1732"/>
        </pc:sldMkLst>
        <pc:spChg chg="mod">
          <ac:chgData name="Daniel Khashabi" userId="62390808-c838-45e6-be59-d6fd0d208bc8" providerId="ADAL" clId="{BD7AD22C-CB75-F94F-BBCA-F9A5F3AA6153}" dt="2023-03-09T14:54:07.088" v="12897" actId="20577"/>
          <ac:spMkLst>
            <pc:docMk/>
            <pc:sldMk cId="971314440" sldId="1732"/>
            <ac:spMk id="3" creationId="{9E5A6B7B-0ACE-3A60-1769-DC92DF234307}"/>
          </ac:spMkLst>
        </pc:spChg>
      </pc:sldChg>
      <pc:sldChg chg="modSp mod ord">
        <pc:chgData name="Daniel Khashabi" userId="62390808-c838-45e6-be59-d6fd0d208bc8" providerId="ADAL" clId="{BD7AD22C-CB75-F94F-BBCA-F9A5F3AA6153}" dt="2023-03-09T15:08:00.146" v="13793" actId="27636"/>
        <pc:sldMkLst>
          <pc:docMk/>
          <pc:sldMk cId="2293436450" sldId="1733"/>
        </pc:sldMkLst>
        <pc:spChg chg="mod">
          <ac:chgData name="Daniel Khashabi" userId="62390808-c838-45e6-be59-d6fd0d208bc8" providerId="ADAL" clId="{BD7AD22C-CB75-F94F-BBCA-F9A5F3AA6153}" dt="2023-02-23T01:14:36.985" v="7043" actId="20577"/>
          <ac:spMkLst>
            <pc:docMk/>
            <pc:sldMk cId="2293436450" sldId="1733"/>
            <ac:spMk id="2" creationId="{91F74427-F704-89DE-A1AF-D303F42C3454}"/>
          </ac:spMkLst>
        </pc:spChg>
        <pc:spChg chg="mod">
          <ac:chgData name="Daniel Khashabi" userId="62390808-c838-45e6-be59-d6fd0d208bc8" providerId="ADAL" clId="{BD7AD22C-CB75-F94F-BBCA-F9A5F3AA6153}" dt="2023-03-09T15:08:00.146" v="13793" actId="27636"/>
          <ac:spMkLst>
            <pc:docMk/>
            <pc:sldMk cId="2293436450" sldId="1733"/>
            <ac:spMk id="3" creationId="{E3A0403C-8C34-AFD1-9260-068A31B0037E}"/>
          </ac:spMkLst>
        </pc:spChg>
      </pc:sldChg>
      <pc:sldChg chg="modSp mod">
        <pc:chgData name="Daniel Khashabi" userId="62390808-c838-45e6-be59-d6fd0d208bc8" providerId="ADAL" clId="{BD7AD22C-CB75-F94F-BBCA-F9A5F3AA6153}" dt="2023-03-09T14:18:06.465" v="11939" actId="20577"/>
        <pc:sldMkLst>
          <pc:docMk/>
          <pc:sldMk cId="1743945596" sldId="1734"/>
        </pc:sldMkLst>
        <pc:spChg chg="mod">
          <ac:chgData name="Daniel Khashabi" userId="62390808-c838-45e6-be59-d6fd0d208bc8" providerId="ADAL" clId="{BD7AD22C-CB75-F94F-BBCA-F9A5F3AA6153}" dt="2023-03-09T14:18:06.465" v="11939" actId="20577"/>
          <ac:spMkLst>
            <pc:docMk/>
            <pc:sldMk cId="1743945596" sldId="1734"/>
            <ac:spMk id="3" creationId="{F6EA24FE-46F3-2877-166C-2778E33EA6E0}"/>
          </ac:spMkLst>
        </pc:spChg>
      </pc:sldChg>
      <pc:sldChg chg="modSp mod modAnim">
        <pc:chgData name="Daniel Khashabi" userId="62390808-c838-45e6-be59-d6fd0d208bc8" providerId="ADAL" clId="{BD7AD22C-CB75-F94F-BBCA-F9A5F3AA6153}" dt="2023-03-09T14:43:47.574" v="12626"/>
        <pc:sldMkLst>
          <pc:docMk/>
          <pc:sldMk cId="3110516627" sldId="1735"/>
        </pc:sldMkLst>
        <pc:spChg chg="mod">
          <ac:chgData name="Daniel Khashabi" userId="62390808-c838-45e6-be59-d6fd0d208bc8" providerId="ADAL" clId="{BD7AD22C-CB75-F94F-BBCA-F9A5F3AA6153}" dt="2023-03-09T14:34:39.605" v="12150" actId="20577"/>
          <ac:spMkLst>
            <pc:docMk/>
            <pc:sldMk cId="3110516627" sldId="1735"/>
            <ac:spMk id="2" creationId="{FAE5CB1C-B51E-5C51-4907-9021AD7BB952}"/>
          </ac:spMkLst>
        </pc:spChg>
        <pc:spChg chg="mod">
          <ac:chgData name="Daniel Khashabi" userId="62390808-c838-45e6-be59-d6fd0d208bc8" providerId="ADAL" clId="{BD7AD22C-CB75-F94F-BBCA-F9A5F3AA6153}" dt="2023-03-09T14:37:42.510" v="12594" actId="20577"/>
          <ac:spMkLst>
            <pc:docMk/>
            <pc:sldMk cId="3110516627" sldId="1735"/>
            <ac:spMk id="3" creationId="{1C162F51-762B-3295-27A0-014F111B3EB2}"/>
          </ac:spMkLst>
        </pc:spChg>
      </pc:sldChg>
      <pc:sldChg chg="modSp mod">
        <pc:chgData name="Daniel Khashabi" userId="62390808-c838-45e6-be59-d6fd0d208bc8" providerId="ADAL" clId="{BD7AD22C-CB75-F94F-BBCA-F9A5F3AA6153}" dt="2023-03-09T14:45:14.139" v="12649" actId="1035"/>
        <pc:sldMkLst>
          <pc:docMk/>
          <pc:sldMk cId="1766296295" sldId="1736"/>
        </pc:sldMkLst>
        <pc:spChg chg="mod">
          <ac:chgData name="Daniel Khashabi" userId="62390808-c838-45e6-be59-d6fd0d208bc8" providerId="ADAL" clId="{BD7AD22C-CB75-F94F-BBCA-F9A5F3AA6153}" dt="2023-03-09T14:45:14.139" v="12649" actId="1035"/>
          <ac:spMkLst>
            <pc:docMk/>
            <pc:sldMk cId="1766296295" sldId="1736"/>
            <ac:spMk id="3" creationId="{3F525836-98B6-93F9-CFAD-A9BCB16682BD}"/>
          </ac:spMkLst>
        </pc:spChg>
      </pc:sldChg>
      <pc:sldChg chg="addSp delSp modSp mod">
        <pc:chgData name="Daniel Khashabi" userId="62390808-c838-45e6-be59-d6fd0d208bc8" providerId="ADAL" clId="{BD7AD22C-CB75-F94F-BBCA-F9A5F3AA6153}" dt="2023-02-22T21:23:06.337" v="513" actId="2711"/>
        <pc:sldMkLst>
          <pc:docMk/>
          <pc:sldMk cId="1721955590" sldId="1737"/>
        </pc:sldMkLst>
        <pc:spChg chg="add mod">
          <ac:chgData name="Daniel Khashabi" userId="62390808-c838-45e6-be59-d6fd0d208bc8" providerId="ADAL" clId="{BD7AD22C-CB75-F94F-BBCA-F9A5F3AA6153}" dt="2023-02-22T21:22:27.255" v="499" actId="478"/>
          <ac:spMkLst>
            <pc:docMk/>
            <pc:sldMk cId="1721955590" sldId="1737"/>
            <ac:spMk id="5" creationId="{435D43AF-86BB-451C-B032-96545B08F52C}"/>
          </ac:spMkLst>
        </pc:spChg>
        <pc:spChg chg="add mod">
          <ac:chgData name="Daniel Khashabi" userId="62390808-c838-45e6-be59-d6fd0d208bc8" providerId="ADAL" clId="{BD7AD22C-CB75-F94F-BBCA-F9A5F3AA6153}" dt="2023-02-22T21:23:06.337" v="513" actId="2711"/>
          <ac:spMkLst>
            <pc:docMk/>
            <pc:sldMk cId="1721955590" sldId="1737"/>
            <ac:spMk id="7" creationId="{5E0A808B-115E-194B-4A97-AFFCCB1EF565}"/>
          </ac:spMkLst>
        </pc:spChg>
        <pc:picChg chg="del">
          <ac:chgData name="Daniel Khashabi" userId="62390808-c838-45e6-be59-d6fd0d208bc8" providerId="ADAL" clId="{BD7AD22C-CB75-F94F-BBCA-F9A5F3AA6153}" dt="2023-02-22T21:22:27.255" v="499" actId="478"/>
          <ac:picMkLst>
            <pc:docMk/>
            <pc:sldMk cId="1721955590" sldId="1737"/>
            <ac:picMk id="4" creationId="{410921A3-0F82-D393-37B3-B5B11EDEF12C}"/>
          </ac:picMkLst>
        </pc:picChg>
        <pc:picChg chg="add mod">
          <ac:chgData name="Daniel Khashabi" userId="62390808-c838-45e6-be59-d6fd0d208bc8" providerId="ADAL" clId="{BD7AD22C-CB75-F94F-BBCA-F9A5F3AA6153}" dt="2023-02-22T21:22:35.816" v="503" actId="1076"/>
          <ac:picMkLst>
            <pc:docMk/>
            <pc:sldMk cId="1721955590" sldId="1737"/>
            <ac:picMk id="1026" creationId="{C73CD0A9-A25A-87CF-FD33-5BD06BB24327}"/>
          </ac:picMkLst>
        </pc:picChg>
      </pc:sldChg>
      <pc:sldChg chg="addSp delSp modSp add">
        <pc:chgData name="Daniel Khashabi" userId="62390808-c838-45e6-be59-d6fd0d208bc8" providerId="ADAL" clId="{BD7AD22C-CB75-F94F-BBCA-F9A5F3AA6153}" dt="2023-02-22T21:26:06.462" v="559" actId="1035"/>
        <pc:sldMkLst>
          <pc:docMk/>
          <pc:sldMk cId="3054025498" sldId="1738"/>
        </pc:sldMkLst>
        <pc:spChg chg="add mod">
          <ac:chgData name="Daniel Khashabi" userId="62390808-c838-45e6-be59-d6fd0d208bc8" providerId="ADAL" clId="{BD7AD22C-CB75-F94F-BBCA-F9A5F3AA6153}" dt="2023-02-22T21:23:09.349" v="514"/>
          <ac:spMkLst>
            <pc:docMk/>
            <pc:sldMk cId="3054025498" sldId="1738"/>
            <ac:spMk id="3" creationId="{DD876364-4F3E-A603-F22E-1A8E42B97767}"/>
          </ac:spMkLst>
        </pc:spChg>
        <pc:picChg chg="del">
          <ac:chgData name="Daniel Khashabi" userId="62390808-c838-45e6-be59-d6fd0d208bc8" providerId="ADAL" clId="{BD7AD22C-CB75-F94F-BBCA-F9A5F3AA6153}" dt="2023-02-22T21:22:42.167" v="505" actId="478"/>
          <ac:picMkLst>
            <pc:docMk/>
            <pc:sldMk cId="3054025498" sldId="1738"/>
            <ac:picMk id="1026" creationId="{C73CD0A9-A25A-87CF-FD33-5BD06BB24327}"/>
          </ac:picMkLst>
        </pc:picChg>
        <pc:picChg chg="add mod">
          <ac:chgData name="Daniel Khashabi" userId="62390808-c838-45e6-be59-d6fd0d208bc8" providerId="ADAL" clId="{BD7AD22C-CB75-F94F-BBCA-F9A5F3AA6153}" dt="2023-02-22T21:26:06.462" v="559" actId="1035"/>
          <ac:picMkLst>
            <pc:docMk/>
            <pc:sldMk cId="3054025498" sldId="1738"/>
            <ac:picMk id="2050" creationId="{B8CD89BA-09A6-104B-4BA8-9CD32C647CC9}"/>
          </ac:picMkLst>
        </pc:picChg>
      </pc:sldChg>
      <pc:sldChg chg="addSp modSp new mod modAnim">
        <pc:chgData name="Daniel Khashabi" userId="62390808-c838-45e6-be59-d6fd0d208bc8" providerId="ADAL" clId="{BD7AD22C-CB75-F94F-BBCA-F9A5F3AA6153}" dt="2023-03-09T14:47:18.672" v="12696" actId="20577"/>
        <pc:sldMkLst>
          <pc:docMk/>
          <pc:sldMk cId="3382891521" sldId="1739"/>
        </pc:sldMkLst>
        <pc:spChg chg="mod">
          <ac:chgData name="Daniel Khashabi" userId="62390808-c838-45e6-be59-d6fd0d208bc8" providerId="ADAL" clId="{BD7AD22C-CB75-F94F-BBCA-F9A5F3AA6153}" dt="2023-02-22T21:45:06.761" v="1670" actId="20577"/>
          <ac:spMkLst>
            <pc:docMk/>
            <pc:sldMk cId="3382891521" sldId="1739"/>
            <ac:spMk id="2" creationId="{17ACBE7D-F877-4B71-383A-FFAD4A9E10C0}"/>
          </ac:spMkLst>
        </pc:spChg>
        <pc:spChg chg="mod">
          <ac:chgData name="Daniel Khashabi" userId="62390808-c838-45e6-be59-d6fd0d208bc8" providerId="ADAL" clId="{BD7AD22C-CB75-F94F-BBCA-F9A5F3AA6153}" dt="2023-03-09T14:47:18.672" v="12696" actId="20577"/>
          <ac:spMkLst>
            <pc:docMk/>
            <pc:sldMk cId="3382891521" sldId="1739"/>
            <ac:spMk id="3" creationId="{C9A4BA1B-06B6-3931-9A88-97E78395A2FB}"/>
          </ac:spMkLst>
        </pc:spChg>
        <pc:picChg chg="add mod modCrop">
          <ac:chgData name="Daniel Khashabi" userId="62390808-c838-45e6-be59-d6fd0d208bc8" providerId="ADAL" clId="{BD7AD22C-CB75-F94F-BBCA-F9A5F3AA6153}" dt="2023-02-22T21:44:37.629" v="1634" actId="1036"/>
          <ac:picMkLst>
            <pc:docMk/>
            <pc:sldMk cId="3382891521" sldId="1739"/>
            <ac:picMk id="5" creationId="{60BE6554-1F2B-16ED-7988-5F54D3D62E54}"/>
          </ac:picMkLst>
        </pc:picChg>
      </pc:sldChg>
      <pc:sldChg chg="modSp new mod">
        <pc:chgData name="Daniel Khashabi" userId="62390808-c838-45e6-be59-d6fd0d208bc8" providerId="ADAL" clId="{BD7AD22C-CB75-F94F-BBCA-F9A5F3AA6153}" dt="2023-02-23T01:24:26.177" v="8157" actId="20577"/>
        <pc:sldMkLst>
          <pc:docMk/>
          <pc:sldMk cId="1274428675" sldId="1740"/>
        </pc:sldMkLst>
        <pc:spChg chg="mod">
          <ac:chgData name="Daniel Khashabi" userId="62390808-c838-45e6-be59-d6fd0d208bc8" providerId="ADAL" clId="{BD7AD22C-CB75-F94F-BBCA-F9A5F3AA6153}" dt="2023-02-23T01:24:26.177" v="8157" actId="20577"/>
          <ac:spMkLst>
            <pc:docMk/>
            <pc:sldMk cId="1274428675" sldId="1740"/>
            <ac:spMk id="2" creationId="{5FF5A582-3CC6-F6F1-C5E6-8E5CB26167D8}"/>
          </ac:spMkLst>
        </pc:spChg>
        <pc:spChg chg="mod">
          <ac:chgData name="Daniel Khashabi" userId="62390808-c838-45e6-be59-d6fd0d208bc8" providerId="ADAL" clId="{BD7AD22C-CB75-F94F-BBCA-F9A5F3AA6153}" dt="2023-02-23T01:24:16.146" v="8146" actId="20577"/>
          <ac:spMkLst>
            <pc:docMk/>
            <pc:sldMk cId="1274428675" sldId="1740"/>
            <ac:spMk id="3" creationId="{9A3D4229-FA8E-C587-BB7F-4345D9C77D23}"/>
          </ac:spMkLst>
        </pc:spChg>
      </pc:sldChg>
      <pc:sldChg chg="modSp new mod">
        <pc:chgData name="Daniel Khashabi" userId="62390808-c838-45e6-be59-d6fd0d208bc8" providerId="ADAL" clId="{BD7AD22C-CB75-F94F-BBCA-F9A5F3AA6153}" dt="2023-03-09T15:05:38.979" v="13619" actId="20577"/>
        <pc:sldMkLst>
          <pc:docMk/>
          <pc:sldMk cId="2095212868" sldId="1741"/>
        </pc:sldMkLst>
        <pc:spChg chg="mod">
          <ac:chgData name="Daniel Khashabi" userId="62390808-c838-45e6-be59-d6fd0d208bc8" providerId="ADAL" clId="{BD7AD22C-CB75-F94F-BBCA-F9A5F3AA6153}" dt="2023-02-23T01:26:36.594" v="8421" actId="20577"/>
          <ac:spMkLst>
            <pc:docMk/>
            <pc:sldMk cId="2095212868" sldId="1741"/>
            <ac:spMk id="2" creationId="{7B630D78-0C09-74EA-4475-E1055C0710C8}"/>
          </ac:spMkLst>
        </pc:spChg>
        <pc:spChg chg="mod">
          <ac:chgData name="Daniel Khashabi" userId="62390808-c838-45e6-be59-d6fd0d208bc8" providerId="ADAL" clId="{BD7AD22C-CB75-F94F-BBCA-F9A5F3AA6153}" dt="2023-03-09T15:05:38.979" v="13619" actId="20577"/>
          <ac:spMkLst>
            <pc:docMk/>
            <pc:sldMk cId="2095212868" sldId="1741"/>
            <ac:spMk id="3" creationId="{2B8D705A-2A69-1F53-BDC6-7C3862123781}"/>
          </ac:spMkLst>
        </pc:spChg>
      </pc:sldChg>
      <pc:sldChg chg="modSp new mod">
        <pc:chgData name="Daniel Khashabi" userId="62390808-c838-45e6-be59-d6fd0d208bc8" providerId="ADAL" clId="{BD7AD22C-CB75-F94F-BBCA-F9A5F3AA6153}" dt="2023-02-23T01:34:47.439" v="9819" actId="20577"/>
        <pc:sldMkLst>
          <pc:docMk/>
          <pc:sldMk cId="53169167" sldId="1742"/>
        </pc:sldMkLst>
        <pc:spChg chg="mod">
          <ac:chgData name="Daniel Khashabi" userId="62390808-c838-45e6-be59-d6fd0d208bc8" providerId="ADAL" clId="{BD7AD22C-CB75-F94F-BBCA-F9A5F3AA6153}" dt="2023-02-23T01:28:46.728" v="9018" actId="20577"/>
          <ac:spMkLst>
            <pc:docMk/>
            <pc:sldMk cId="53169167" sldId="1742"/>
            <ac:spMk id="2" creationId="{B29F5A2D-AA0F-C5C2-66DD-1581B06A47CB}"/>
          </ac:spMkLst>
        </pc:spChg>
        <pc:spChg chg="mod">
          <ac:chgData name="Daniel Khashabi" userId="62390808-c838-45e6-be59-d6fd0d208bc8" providerId="ADAL" clId="{BD7AD22C-CB75-F94F-BBCA-F9A5F3AA6153}" dt="2023-02-23T01:34:47.439" v="9819" actId="20577"/>
          <ac:spMkLst>
            <pc:docMk/>
            <pc:sldMk cId="53169167" sldId="1742"/>
            <ac:spMk id="3" creationId="{C74D84FD-3EFC-2C89-704A-5FAE3D27F76E}"/>
          </ac:spMkLst>
        </pc:spChg>
      </pc:sldChg>
      <pc:sldChg chg="modSp add mod modShow">
        <pc:chgData name="Daniel Khashabi" userId="62390808-c838-45e6-be59-d6fd0d208bc8" providerId="ADAL" clId="{BD7AD22C-CB75-F94F-BBCA-F9A5F3AA6153}" dt="2023-03-09T15:05:12.674" v="13611" actId="729"/>
        <pc:sldMkLst>
          <pc:docMk/>
          <pc:sldMk cId="254359203" sldId="1743"/>
        </pc:sldMkLst>
        <pc:spChg chg="mod">
          <ac:chgData name="Daniel Khashabi" userId="62390808-c838-45e6-be59-d6fd0d208bc8" providerId="ADAL" clId="{BD7AD22C-CB75-F94F-BBCA-F9A5F3AA6153}" dt="2023-02-23T01:50:21.412" v="9879"/>
          <ac:spMkLst>
            <pc:docMk/>
            <pc:sldMk cId="254359203" sldId="1743"/>
            <ac:spMk id="2" creationId="{0F512A50-D6B4-E097-13F0-A800F7B79883}"/>
          </ac:spMkLst>
        </pc:spChg>
        <pc:spChg chg="mod">
          <ac:chgData name="Daniel Khashabi" userId="62390808-c838-45e6-be59-d6fd0d208bc8" providerId="ADAL" clId="{BD7AD22C-CB75-F94F-BBCA-F9A5F3AA6153}" dt="2023-03-09T15:02:42.966" v="13610" actId="20577"/>
          <ac:spMkLst>
            <pc:docMk/>
            <pc:sldMk cId="254359203" sldId="1743"/>
            <ac:spMk id="3" creationId="{239E8838-0868-6EEE-44EF-FD01231BD846}"/>
          </ac:spMkLst>
        </pc:spChg>
      </pc:sldChg>
      <pc:sldChg chg="addSp delSp modSp add mod modAnim">
        <pc:chgData name="Daniel Khashabi" userId="62390808-c838-45e6-be59-d6fd0d208bc8" providerId="ADAL" clId="{BD7AD22C-CB75-F94F-BBCA-F9A5F3AA6153}" dt="2023-03-09T14:41:50.193" v="12608"/>
        <pc:sldMkLst>
          <pc:docMk/>
          <pc:sldMk cId="1017115922" sldId="1744"/>
        </pc:sldMkLst>
        <pc:spChg chg="mod">
          <ac:chgData name="Daniel Khashabi" userId="62390808-c838-45e6-be59-d6fd0d208bc8" providerId="ADAL" clId="{BD7AD22C-CB75-F94F-BBCA-F9A5F3AA6153}" dt="2023-02-23T02:38:14.071" v="10299" actId="20577"/>
          <ac:spMkLst>
            <pc:docMk/>
            <pc:sldMk cId="1017115922" sldId="1744"/>
            <ac:spMk id="2" creationId="{836A680E-562B-0B9D-08AF-E56F190C12EB}"/>
          </ac:spMkLst>
        </pc:spChg>
        <pc:spChg chg="mod">
          <ac:chgData name="Daniel Khashabi" userId="62390808-c838-45e6-be59-d6fd0d208bc8" providerId="ADAL" clId="{BD7AD22C-CB75-F94F-BBCA-F9A5F3AA6153}" dt="2023-03-09T14:41:45.261" v="12607" actId="20577"/>
          <ac:spMkLst>
            <pc:docMk/>
            <pc:sldMk cId="1017115922" sldId="1744"/>
            <ac:spMk id="3" creationId="{F6EA24FE-46F3-2877-166C-2778E33EA6E0}"/>
          </ac:spMkLst>
        </pc:spChg>
        <pc:spChg chg="add del mod">
          <ac:chgData name="Daniel Khashabi" userId="62390808-c838-45e6-be59-d6fd0d208bc8" providerId="ADAL" clId="{BD7AD22C-CB75-F94F-BBCA-F9A5F3AA6153}" dt="2023-02-23T02:36:32.805" v="10250" actId="478"/>
          <ac:spMkLst>
            <pc:docMk/>
            <pc:sldMk cId="1017115922" sldId="1744"/>
            <ac:spMk id="4" creationId="{8C010FF7-E9B2-2365-2C1E-FA3397FBB23E}"/>
          </ac:spMkLst>
        </pc:spChg>
      </pc:sldChg>
      <pc:sldChg chg="modSp add mod">
        <pc:chgData name="Daniel Khashabi" userId="62390808-c838-45e6-be59-d6fd0d208bc8" providerId="ADAL" clId="{BD7AD22C-CB75-F94F-BBCA-F9A5F3AA6153}" dt="2023-03-09T14:59:53.295" v="13285" actId="15"/>
        <pc:sldMkLst>
          <pc:docMk/>
          <pc:sldMk cId="3216902112" sldId="1745"/>
        </pc:sldMkLst>
        <pc:spChg chg="mod">
          <ac:chgData name="Daniel Khashabi" userId="62390808-c838-45e6-be59-d6fd0d208bc8" providerId="ADAL" clId="{BD7AD22C-CB75-F94F-BBCA-F9A5F3AA6153}" dt="2023-02-24T18:47:45.048" v="11931" actId="20577"/>
          <ac:spMkLst>
            <pc:docMk/>
            <pc:sldMk cId="3216902112" sldId="1745"/>
            <ac:spMk id="2" creationId="{B5834ADE-A76E-3F28-FC4C-A2F6C189A332}"/>
          </ac:spMkLst>
        </pc:spChg>
        <pc:spChg chg="mod">
          <ac:chgData name="Daniel Khashabi" userId="62390808-c838-45e6-be59-d6fd0d208bc8" providerId="ADAL" clId="{BD7AD22C-CB75-F94F-BBCA-F9A5F3AA6153}" dt="2023-03-09T14:59:53.295" v="13285" actId="15"/>
          <ac:spMkLst>
            <pc:docMk/>
            <pc:sldMk cId="3216902112" sldId="1745"/>
            <ac:spMk id="3" creationId="{C3329134-87AB-4FC7-BA16-842F9E53015E}"/>
          </ac:spMkLst>
        </pc:spChg>
      </pc:sldChg>
      <pc:sldChg chg="modSp new mod">
        <pc:chgData name="Daniel Khashabi" userId="62390808-c838-45e6-be59-d6fd0d208bc8" providerId="ADAL" clId="{BD7AD22C-CB75-F94F-BBCA-F9A5F3AA6153}" dt="2023-03-09T16:51:39.138" v="15522" actId="207"/>
        <pc:sldMkLst>
          <pc:docMk/>
          <pc:sldMk cId="2641437644" sldId="1746"/>
        </pc:sldMkLst>
        <pc:spChg chg="mod">
          <ac:chgData name="Daniel Khashabi" userId="62390808-c838-45e6-be59-d6fd0d208bc8" providerId="ADAL" clId="{BD7AD22C-CB75-F94F-BBCA-F9A5F3AA6153}" dt="2023-03-09T16:51:39.138" v="15522" actId="207"/>
          <ac:spMkLst>
            <pc:docMk/>
            <pc:sldMk cId="2641437644" sldId="1746"/>
            <ac:spMk id="2" creationId="{3BFA6C84-8096-7BC5-D9CE-DCDD5EB0CFA5}"/>
          </ac:spMkLst>
        </pc:spChg>
        <pc:spChg chg="mod">
          <ac:chgData name="Daniel Khashabi" userId="62390808-c838-45e6-be59-d6fd0d208bc8" providerId="ADAL" clId="{BD7AD22C-CB75-F94F-BBCA-F9A5F3AA6153}" dt="2023-03-09T16:51:34.947" v="15520" actId="20577"/>
          <ac:spMkLst>
            <pc:docMk/>
            <pc:sldMk cId="2641437644" sldId="1746"/>
            <ac:spMk id="3" creationId="{9F161941-DC73-6066-0C37-C8FE5B3F2B29}"/>
          </ac:spMkLst>
        </pc:spChg>
      </pc:sldChg>
      <pc:sldChg chg="modSp add mod">
        <pc:chgData name="Daniel Khashabi" userId="62390808-c838-45e6-be59-d6fd0d208bc8" providerId="ADAL" clId="{BD7AD22C-CB75-F94F-BBCA-F9A5F3AA6153}" dt="2023-03-09T16:51:42.596" v="15524" actId="207"/>
        <pc:sldMkLst>
          <pc:docMk/>
          <pc:sldMk cId="2192017996" sldId="1747"/>
        </pc:sldMkLst>
        <pc:spChg chg="mod">
          <ac:chgData name="Daniel Khashabi" userId="62390808-c838-45e6-be59-d6fd0d208bc8" providerId="ADAL" clId="{BD7AD22C-CB75-F94F-BBCA-F9A5F3AA6153}" dt="2023-03-09T16:51:42.596" v="15524" actId="207"/>
          <ac:spMkLst>
            <pc:docMk/>
            <pc:sldMk cId="2192017996" sldId="1747"/>
            <ac:spMk id="2" creationId="{3BFA6C84-8096-7BC5-D9CE-DCDD5EB0CFA5}"/>
          </ac:spMkLst>
        </pc:spChg>
        <pc:spChg chg="mod">
          <ac:chgData name="Daniel Khashabi" userId="62390808-c838-45e6-be59-d6fd0d208bc8" providerId="ADAL" clId="{BD7AD22C-CB75-F94F-BBCA-F9A5F3AA6153}" dt="2023-03-09T16:41:22.525" v="14563" actId="20577"/>
          <ac:spMkLst>
            <pc:docMk/>
            <pc:sldMk cId="2192017996" sldId="1747"/>
            <ac:spMk id="3" creationId="{9F161941-DC73-6066-0C37-C8FE5B3F2B29}"/>
          </ac:spMkLst>
        </pc:spChg>
      </pc:sldChg>
      <pc:sldChg chg="modSp new mod">
        <pc:chgData name="Daniel Khashabi" userId="62390808-c838-45e6-be59-d6fd0d208bc8" providerId="ADAL" clId="{BD7AD22C-CB75-F94F-BBCA-F9A5F3AA6153}" dt="2023-03-09T17:00:57.863" v="16632" actId="20577"/>
        <pc:sldMkLst>
          <pc:docMk/>
          <pc:sldMk cId="2801406225" sldId="1748"/>
        </pc:sldMkLst>
        <pc:spChg chg="mod">
          <ac:chgData name="Daniel Khashabi" userId="62390808-c838-45e6-be59-d6fd0d208bc8" providerId="ADAL" clId="{BD7AD22C-CB75-F94F-BBCA-F9A5F3AA6153}" dt="2023-03-09T16:58:03.579" v="16048" actId="20577"/>
          <ac:spMkLst>
            <pc:docMk/>
            <pc:sldMk cId="2801406225" sldId="1748"/>
            <ac:spMk id="2" creationId="{8A6133A7-AF1C-5E7E-4FE5-F24E8F8FC0BA}"/>
          </ac:spMkLst>
        </pc:spChg>
        <pc:spChg chg="mod">
          <ac:chgData name="Daniel Khashabi" userId="62390808-c838-45e6-be59-d6fd0d208bc8" providerId="ADAL" clId="{BD7AD22C-CB75-F94F-BBCA-F9A5F3AA6153}" dt="2023-03-09T17:00:57.863" v="16632" actId="20577"/>
          <ac:spMkLst>
            <pc:docMk/>
            <pc:sldMk cId="2801406225" sldId="1748"/>
            <ac:spMk id="3" creationId="{4AD71358-0BD2-102B-5320-EEE5AD328AA0}"/>
          </ac:spMkLst>
        </pc:spChg>
      </pc:sldChg>
      <pc:sldChg chg="modSp new mod">
        <pc:chgData name="Daniel Khashabi" userId="62390808-c838-45e6-be59-d6fd0d208bc8" providerId="ADAL" clId="{BD7AD22C-CB75-F94F-BBCA-F9A5F3AA6153}" dt="2023-03-09T17:02:33.078" v="16956" actId="20577"/>
        <pc:sldMkLst>
          <pc:docMk/>
          <pc:sldMk cId="686549250" sldId="1749"/>
        </pc:sldMkLst>
        <pc:spChg chg="mod">
          <ac:chgData name="Daniel Khashabi" userId="62390808-c838-45e6-be59-d6fd0d208bc8" providerId="ADAL" clId="{BD7AD22C-CB75-F94F-BBCA-F9A5F3AA6153}" dt="2023-03-09T17:01:26.133" v="16668" actId="20577"/>
          <ac:spMkLst>
            <pc:docMk/>
            <pc:sldMk cId="686549250" sldId="1749"/>
            <ac:spMk id="2" creationId="{98288653-F55B-0DFE-F459-CE7BA9D66773}"/>
          </ac:spMkLst>
        </pc:spChg>
        <pc:spChg chg="mod">
          <ac:chgData name="Daniel Khashabi" userId="62390808-c838-45e6-be59-d6fd0d208bc8" providerId="ADAL" clId="{BD7AD22C-CB75-F94F-BBCA-F9A5F3AA6153}" dt="2023-03-09T17:02:33.078" v="16956" actId="20577"/>
          <ac:spMkLst>
            <pc:docMk/>
            <pc:sldMk cId="686549250" sldId="1749"/>
            <ac:spMk id="3" creationId="{4CF60F2D-1561-EB5D-BF36-122A3979651A}"/>
          </ac:spMkLst>
        </pc:spChg>
      </pc:sldChg>
    </pc:docChg>
  </pc:docChgLst>
  <pc:docChgLst>
    <pc:chgData name="Daniel Khashabi" userId="S::dkhasha1@jh.edu::62390808-c838-45e6-be59-d6fd0d208bc8" providerId="AD" clId="Web-{2136B7CD-7D07-3D06-35E8-B7E9DB7708A3}"/>
    <pc:docChg chg="addSld modSld">
      <pc:chgData name="Daniel Khashabi" userId="S::dkhasha1@jh.edu::62390808-c838-45e6-be59-d6fd0d208bc8" providerId="AD" clId="Web-{2136B7CD-7D07-3D06-35E8-B7E9DB7708A3}" dt="2023-02-17T02:10:15.085" v="6" actId="20577"/>
      <pc:docMkLst>
        <pc:docMk/>
      </pc:docMkLst>
      <pc:sldChg chg="addSp delSp modSp new">
        <pc:chgData name="Daniel Khashabi" userId="S::dkhasha1@jh.edu::62390808-c838-45e6-be59-d6fd0d208bc8" providerId="AD" clId="Web-{2136B7CD-7D07-3D06-35E8-B7E9DB7708A3}" dt="2023-02-17T02:10:15.085" v="6" actId="20577"/>
        <pc:sldMkLst>
          <pc:docMk/>
          <pc:sldMk cId="1515617490" sldId="1727"/>
        </pc:sldMkLst>
        <pc:spChg chg="mod">
          <ac:chgData name="Daniel Khashabi" userId="S::dkhasha1@jh.edu::62390808-c838-45e6-be59-d6fd0d208bc8" providerId="AD" clId="Web-{2136B7CD-7D07-3D06-35E8-B7E9DB7708A3}" dt="2023-02-17T02:10:15.085" v="6" actId="20577"/>
          <ac:spMkLst>
            <pc:docMk/>
            <pc:sldMk cId="1515617490" sldId="1727"/>
            <ac:spMk id="3" creationId="{B96EF845-976C-A0D5-4FB6-F3C545BC5BBD}"/>
          </ac:spMkLst>
        </pc:spChg>
        <pc:spChg chg="add del mod">
          <ac:chgData name="Daniel Khashabi" userId="S::dkhasha1@jh.edu::62390808-c838-45e6-be59-d6fd0d208bc8" providerId="AD" clId="Web-{2136B7CD-7D07-3D06-35E8-B7E9DB7708A3}" dt="2023-02-17T02:10:07.241" v="4"/>
          <ac:spMkLst>
            <pc:docMk/>
            <pc:sldMk cId="1515617490" sldId="1727"/>
            <ac:spMk id="4" creationId="{577E69E1-2485-612B-9E89-809605D46204}"/>
          </ac:spMkLst>
        </pc:spChg>
      </pc:sldChg>
    </pc:docChg>
  </pc:docChgLst>
  <pc:docChgLst>
    <pc:chgData name="Daniel Khashabi" userId="S::dkhasha1@jh.edu::62390808-c838-45e6-be59-d6fd0d208bc8" providerId="AD" clId="Web-{4AA17970-5F68-F2BE-A35C-C09B7C59D798}"/>
    <pc:docChg chg="modSld">
      <pc:chgData name="Daniel Khashabi" userId="S::dkhasha1@jh.edu::62390808-c838-45e6-be59-d6fd0d208bc8" providerId="AD" clId="Web-{4AA17970-5F68-F2BE-A35C-C09B7C59D798}" dt="2023-02-06T14:33:09.058" v="26" actId="1076"/>
      <pc:docMkLst>
        <pc:docMk/>
      </pc:docMkLst>
      <pc:sldChg chg="modSp">
        <pc:chgData name="Daniel Khashabi" userId="S::dkhasha1@jh.edu::62390808-c838-45e6-be59-d6fd0d208bc8" providerId="AD" clId="Web-{4AA17970-5F68-F2BE-A35C-C09B7C59D798}" dt="2023-02-06T14:31:09.913" v="10" actId="20577"/>
        <pc:sldMkLst>
          <pc:docMk/>
          <pc:sldMk cId="0" sldId="301"/>
        </pc:sldMkLst>
        <pc:spChg chg="mod">
          <ac:chgData name="Daniel Khashabi" userId="S::dkhasha1@jh.edu::62390808-c838-45e6-be59-d6fd0d208bc8" providerId="AD" clId="Web-{4AA17970-5F68-F2BE-A35C-C09B7C59D798}" dt="2023-02-06T14:31:09.913" v="10" actId="20577"/>
          <ac:spMkLst>
            <pc:docMk/>
            <pc:sldMk cId="0" sldId="301"/>
            <ac:spMk id="59" creationId="{00000000-0000-0000-0000-000000000000}"/>
          </ac:spMkLst>
        </pc:spChg>
      </pc:sldChg>
      <pc:sldChg chg="addSp delSp modSp">
        <pc:chgData name="Daniel Khashabi" userId="S::dkhasha1@jh.edu::62390808-c838-45e6-be59-d6fd0d208bc8" providerId="AD" clId="Web-{4AA17970-5F68-F2BE-A35C-C09B7C59D798}" dt="2023-02-06T14:33:09.058" v="26" actId="1076"/>
        <pc:sldMkLst>
          <pc:docMk/>
          <pc:sldMk cId="4038746566" sldId="1692"/>
        </pc:sldMkLst>
        <pc:spChg chg="mod">
          <ac:chgData name="Daniel Khashabi" userId="S::dkhasha1@jh.edu::62390808-c838-45e6-be59-d6fd0d208bc8" providerId="AD" clId="Web-{4AA17970-5F68-F2BE-A35C-C09B7C59D798}" dt="2023-02-06T14:32:40.619" v="11" actId="20577"/>
          <ac:spMkLst>
            <pc:docMk/>
            <pc:sldMk cId="4038746566" sldId="1692"/>
            <ac:spMk id="2" creationId="{0100C354-D140-82D6-9974-623BE513669D}"/>
          </ac:spMkLst>
        </pc:spChg>
        <pc:spChg chg="del">
          <ac:chgData name="Daniel Khashabi" userId="S::dkhasha1@jh.edu::62390808-c838-45e6-be59-d6fd0d208bc8" providerId="AD" clId="Web-{4AA17970-5F68-F2BE-A35C-C09B7C59D798}" dt="2023-02-06T14:32:40.807" v="12"/>
          <ac:spMkLst>
            <pc:docMk/>
            <pc:sldMk cId="4038746566" sldId="1692"/>
            <ac:spMk id="3" creationId="{2DCAAA1E-FC5D-5FF2-B4C4-DE0169B8BCF2}"/>
          </ac:spMkLst>
        </pc:spChg>
        <pc:spChg chg="add mod">
          <ac:chgData name="Daniel Khashabi" userId="S::dkhasha1@jh.edu::62390808-c838-45e6-be59-d6fd0d208bc8" providerId="AD" clId="Web-{4AA17970-5F68-F2BE-A35C-C09B7C59D798}" dt="2023-02-06T14:33:09.058" v="26" actId="1076"/>
          <ac:spMkLst>
            <pc:docMk/>
            <pc:sldMk cId="4038746566" sldId="1692"/>
            <ac:spMk id="5" creationId="{89065099-C48F-8A8E-DE62-E87B2AE46A70}"/>
          </ac:spMkLst>
        </pc:spChg>
        <pc:picChg chg="add mod ord">
          <ac:chgData name="Daniel Khashabi" userId="S::dkhasha1@jh.edu::62390808-c838-45e6-be59-d6fd0d208bc8" providerId="AD" clId="Web-{4AA17970-5F68-F2BE-A35C-C09B7C59D798}" dt="2023-02-06T14:32:47.494" v="16" actId="1076"/>
          <ac:picMkLst>
            <pc:docMk/>
            <pc:sldMk cId="4038746566" sldId="1692"/>
            <ac:picMk id="4" creationId="{42C73761-110F-4A55-1BED-AD22DDAEE6E8}"/>
          </ac:picMkLst>
        </pc:picChg>
      </pc:sldChg>
    </pc:docChg>
  </pc:docChgLst>
  <pc:docChgLst>
    <pc:chgData name="Daniel Khashabi" userId="S::dkhasha1@jh.edu::62390808-c838-45e6-be59-d6fd0d208bc8" providerId="AD" clId="Web-{F3E88828-80BF-2FE7-D440-A703F624E1BC}"/>
    <pc:docChg chg="addSld modSld">
      <pc:chgData name="Daniel Khashabi" userId="S::dkhasha1@jh.edu::62390808-c838-45e6-be59-d6fd0d208bc8" providerId="AD" clId="Web-{F3E88828-80BF-2FE7-D440-A703F624E1BC}" dt="2023-02-15T17:38:15.990" v="14" actId="20577"/>
      <pc:docMkLst>
        <pc:docMk/>
      </pc:docMkLst>
      <pc:sldChg chg="modSp add replId">
        <pc:chgData name="Daniel Khashabi" userId="S::dkhasha1@jh.edu::62390808-c838-45e6-be59-d6fd0d208bc8" providerId="AD" clId="Web-{F3E88828-80BF-2FE7-D440-A703F624E1BC}" dt="2023-02-15T17:38:06.303" v="7" actId="20577"/>
        <pc:sldMkLst>
          <pc:docMk/>
          <pc:sldMk cId="438072154" sldId="1725"/>
        </pc:sldMkLst>
        <pc:spChg chg="mod">
          <ac:chgData name="Daniel Khashabi" userId="S::dkhasha1@jh.edu::62390808-c838-45e6-be59-d6fd0d208bc8" providerId="AD" clId="Web-{F3E88828-80BF-2FE7-D440-A703F624E1BC}" dt="2023-02-15T17:38:06.303" v="7" actId="20577"/>
          <ac:spMkLst>
            <pc:docMk/>
            <pc:sldMk cId="438072154" sldId="1725"/>
            <ac:spMk id="2" creationId="{CC1109F5-23E4-96CD-5FF6-E6BE3AC5FF7B}"/>
          </ac:spMkLst>
        </pc:spChg>
      </pc:sldChg>
      <pc:sldChg chg="modSp add replId">
        <pc:chgData name="Daniel Khashabi" userId="S::dkhasha1@jh.edu::62390808-c838-45e6-be59-d6fd0d208bc8" providerId="AD" clId="Web-{F3E88828-80BF-2FE7-D440-A703F624E1BC}" dt="2023-02-15T17:38:15.990" v="14" actId="20577"/>
        <pc:sldMkLst>
          <pc:docMk/>
          <pc:sldMk cId="3376857773" sldId="1726"/>
        </pc:sldMkLst>
        <pc:spChg chg="mod">
          <ac:chgData name="Daniel Khashabi" userId="S::dkhasha1@jh.edu::62390808-c838-45e6-be59-d6fd0d208bc8" providerId="AD" clId="Web-{F3E88828-80BF-2FE7-D440-A703F624E1BC}" dt="2023-02-15T17:38:15.990" v="14" actId="20577"/>
          <ac:spMkLst>
            <pc:docMk/>
            <pc:sldMk cId="3376857773" sldId="1726"/>
            <ac:spMk id="2" creationId="{CC1109F5-23E4-96CD-5FF6-E6BE3AC5FF7B}"/>
          </ac:spMkLst>
        </pc:spChg>
      </pc:sldChg>
    </pc:docChg>
  </pc:docChgLst>
  <pc:docChgLst>
    <pc:chgData name="Daniel Khashabi" userId="S::dkhasha1@jh.edu::62390808-c838-45e6-be59-d6fd0d208bc8" providerId="AD" clId="Web-{1C745C21-711B-979D-B16E-A95F84BC9FB3}"/>
    <pc:docChg chg="addSld modSld">
      <pc:chgData name="Daniel Khashabi" userId="S::dkhasha1@jh.edu::62390808-c838-45e6-be59-d6fd0d208bc8" providerId="AD" clId="Web-{1C745C21-711B-979D-B16E-A95F84BC9FB3}" dt="2023-04-03T15:35:16.274" v="19" actId="20577"/>
      <pc:docMkLst>
        <pc:docMk/>
      </pc:docMkLst>
      <pc:sldChg chg="modSp new">
        <pc:chgData name="Daniel Khashabi" userId="S::dkhasha1@jh.edu::62390808-c838-45e6-be59-d6fd0d208bc8" providerId="AD" clId="Web-{1C745C21-711B-979D-B16E-A95F84BC9FB3}" dt="2023-04-03T15:35:16.274" v="19" actId="20577"/>
        <pc:sldMkLst>
          <pc:docMk/>
          <pc:sldMk cId="672039885" sldId="1755"/>
        </pc:sldMkLst>
        <pc:spChg chg="mod">
          <ac:chgData name="Daniel Khashabi" userId="S::dkhasha1@jh.edu::62390808-c838-45e6-be59-d6fd0d208bc8" providerId="AD" clId="Web-{1C745C21-711B-979D-B16E-A95F84BC9FB3}" dt="2023-04-03T15:35:16.274" v="19" actId="20577"/>
          <ac:spMkLst>
            <pc:docMk/>
            <pc:sldMk cId="672039885" sldId="1755"/>
            <ac:spMk id="2" creationId="{3A078731-30DE-E60E-1916-76AB22CBEBA6}"/>
          </ac:spMkLst>
        </pc:spChg>
        <pc:spChg chg="mod">
          <ac:chgData name="Daniel Khashabi" userId="S::dkhasha1@jh.edu::62390808-c838-45e6-be59-d6fd0d208bc8" providerId="AD" clId="Web-{1C745C21-711B-979D-B16E-A95F84BC9FB3}" dt="2023-04-03T15:35:09.446" v="2" actId="20577"/>
          <ac:spMkLst>
            <pc:docMk/>
            <pc:sldMk cId="672039885" sldId="1755"/>
            <ac:spMk id="3" creationId="{4A4208B1-8BFD-955D-17D9-D00B43D8332F}"/>
          </ac:spMkLst>
        </pc:spChg>
      </pc:sldChg>
    </pc:docChg>
  </pc:docChgLst>
  <pc:docChgLst>
    <pc:chgData name="Woo Jin Choi" userId="S::wchoi20@jh.edu::e218ae11-d63a-44b9-a4b5-90690c85e27e" providerId="AD" clId="Web-{C780357B-0651-CD16-CB6A-4CFD99BBBCE7}"/>
    <pc:docChg chg="addSld delSld">
      <pc:chgData name="Woo Jin Choi" userId="S::wchoi20@jh.edu::e218ae11-d63a-44b9-a4b5-90690c85e27e" providerId="AD" clId="Web-{C780357B-0651-CD16-CB6A-4CFD99BBBCE7}" dt="2023-03-28T00:28:11.960" v="1"/>
      <pc:docMkLst>
        <pc:docMk/>
      </pc:docMkLst>
      <pc:sldChg chg="add del">
        <pc:chgData name="Woo Jin Choi" userId="S::wchoi20@jh.edu::e218ae11-d63a-44b9-a4b5-90690c85e27e" providerId="AD" clId="Web-{C780357B-0651-CD16-CB6A-4CFD99BBBCE7}" dt="2023-03-28T00:28:11.960" v="1"/>
        <pc:sldMkLst>
          <pc:docMk/>
          <pc:sldMk cId="971314440" sldId="1732"/>
        </pc:sldMkLst>
      </pc:sldChg>
    </pc:docChg>
  </pc:docChgLst>
  <pc:docChgLst>
    <pc:chgData name="Daniel Khashabi" userId="62390808-c838-45e6-be59-d6fd0d208bc8" providerId="ADAL" clId="{790F3DEF-9B60-CE45-9AFD-252487207F63}"/>
    <pc:docChg chg="undo redo custSel addSld delSld modSld sldOrd">
      <pc:chgData name="Daniel Khashabi" userId="62390808-c838-45e6-be59-d6fd0d208bc8" providerId="ADAL" clId="{790F3DEF-9B60-CE45-9AFD-252487207F63}" dt="2023-01-26T16:41:09.925" v="4952" actId="20577"/>
      <pc:docMkLst>
        <pc:docMk/>
      </pc:docMkLst>
      <pc:sldChg chg="modSp mod">
        <pc:chgData name="Daniel Khashabi" userId="62390808-c838-45e6-be59-d6fd0d208bc8" providerId="ADAL" clId="{790F3DEF-9B60-CE45-9AFD-252487207F63}" dt="2023-01-26T15:18:36.361" v="2043" actId="20577"/>
        <pc:sldMkLst>
          <pc:docMk/>
          <pc:sldMk cId="1411075580" sldId="262"/>
        </pc:sldMkLst>
        <pc:spChg chg="mod">
          <ac:chgData name="Daniel Khashabi" userId="62390808-c838-45e6-be59-d6fd0d208bc8" providerId="ADAL" clId="{790F3DEF-9B60-CE45-9AFD-252487207F63}" dt="2023-01-26T15:18:36.361" v="2043" actId="20577"/>
          <ac:spMkLst>
            <pc:docMk/>
            <pc:sldMk cId="1411075580" sldId="262"/>
            <ac:spMk id="2" creationId="{212D9842-DCEC-4EEC-BBDA-580513BBCA98}"/>
          </ac:spMkLst>
        </pc:spChg>
      </pc:sldChg>
      <pc:sldChg chg="modSp mod">
        <pc:chgData name="Daniel Khashabi" userId="62390808-c838-45e6-be59-d6fd0d208bc8" providerId="ADAL" clId="{790F3DEF-9B60-CE45-9AFD-252487207F63}" dt="2023-01-26T16:28:42.935" v="4815"/>
        <pc:sldMkLst>
          <pc:docMk/>
          <pc:sldMk cId="447448572" sldId="300"/>
        </pc:sldMkLst>
        <pc:spChg chg="mod">
          <ac:chgData name="Daniel Khashabi" userId="62390808-c838-45e6-be59-d6fd0d208bc8" providerId="ADAL" clId="{790F3DEF-9B60-CE45-9AFD-252487207F63}" dt="2023-01-26T16:28:42.935" v="4815"/>
          <ac:spMkLst>
            <pc:docMk/>
            <pc:sldMk cId="447448572" sldId="300"/>
            <ac:spMk id="4" creationId="{9AC116CA-C577-AD07-705C-F09F22929E17}"/>
          </ac:spMkLst>
        </pc:spChg>
        <pc:spChg chg="mod">
          <ac:chgData name="Daniel Khashabi" userId="62390808-c838-45e6-be59-d6fd0d208bc8" providerId="ADAL" clId="{790F3DEF-9B60-CE45-9AFD-252487207F63}" dt="2023-01-26T02:51:58.768" v="869" actId="113"/>
          <ac:spMkLst>
            <pc:docMk/>
            <pc:sldMk cId="447448572" sldId="300"/>
            <ac:spMk id="6" creationId="{1BFB0312-85F6-37BE-836D-B8A8256616D2}"/>
          </ac:spMkLst>
        </pc:spChg>
      </pc:sldChg>
      <pc:sldChg chg="modSp mod">
        <pc:chgData name="Daniel Khashabi" userId="62390808-c838-45e6-be59-d6fd0d208bc8" providerId="ADAL" clId="{790F3DEF-9B60-CE45-9AFD-252487207F63}" dt="2023-01-26T14:53:42.212" v="1470" actId="20577"/>
        <pc:sldMkLst>
          <pc:docMk/>
          <pc:sldMk cId="727298840" sldId="1600"/>
        </pc:sldMkLst>
        <pc:spChg chg="mod">
          <ac:chgData name="Daniel Khashabi" userId="62390808-c838-45e6-be59-d6fd0d208bc8" providerId="ADAL" clId="{790F3DEF-9B60-CE45-9AFD-252487207F63}" dt="2023-01-26T14:28:36.132" v="1251" actId="313"/>
          <ac:spMkLst>
            <pc:docMk/>
            <pc:sldMk cId="727298840" sldId="1600"/>
            <ac:spMk id="2" creationId="{3BF04DCC-B06B-E984-B761-D292ABB9D9DE}"/>
          </ac:spMkLst>
        </pc:spChg>
        <pc:spChg chg="mod">
          <ac:chgData name="Daniel Khashabi" userId="62390808-c838-45e6-be59-d6fd0d208bc8" providerId="ADAL" clId="{790F3DEF-9B60-CE45-9AFD-252487207F63}" dt="2023-01-26T14:53:42.212" v="1470" actId="20577"/>
          <ac:spMkLst>
            <pc:docMk/>
            <pc:sldMk cId="727298840" sldId="1600"/>
            <ac:spMk id="3" creationId="{C8871ADC-515D-3D38-5A09-E47EFCDD3A02}"/>
          </ac:spMkLst>
        </pc:spChg>
      </pc:sldChg>
      <pc:sldChg chg="modSp mod">
        <pc:chgData name="Daniel Khashabi" userId="62390808-c838-45e6-be59-d6fd0d208bc8" providerId="ADAL" clId="{790F3DEF-9B60-CE45-9AFD-252487207F63}" dt="2023-01-26T02:53:50.279" v="969" actId="207"/>
        <pc:sldMkLst>
          <pc:docMk/>
          <pc:sldMk cId="1131622899" sldId="1622"/>
        </pc:sldMkLst>
        <pc:spChg chg="mod">
          <ac:chgData name="Daniel Khashabi" userId="62390808-c838-45e6-be59-d6fd0d208bc8" providerId="ADAL" clId="{790F3DEF-9B60-CE45-9AFD-252487207F63}" dt="2023-01-26T02:53:50.279" v="969" actId="207"/>
          <ac:spMkLst>
            <pc:docMk/>
            <pc:sldMk cId="1131622899" sldId="1622"/>
            <ac:spMk id="3" creationId="{46D4A4C8-B4DB-0190-EA9E-63C2A9AB5B9F}"/>
          </ac:spMkLst>
        </pc:spChg>
        <pc:picChg chg="mod">
          <ac:chgData name="Daniel Khashabi" userId="62390808-c838-45e6-be59-d6fd0d208bc8" providerId="ADAL" clId="{790F3DEF-9B60-CE45-9AFD-252487207F63}" dt="2023-01-26T02:53:28.828" v="959" actId="1038"/>
          <ac:picMkLst>
            <pc:docMk/>
            <pc:sldMk cId="1131622899" sldId="1622"/>
            <ac:picMk id="1026" creationId="{05894463-1DCB-8D73-4143-106E28FE55A0}"/>
          </ac:picMkLst>
        </pc:picChg>
        <pc:picChg chg="mod">
          <ac:chgData name="Daniel Khashabi" userId="62390808-c838-45e6-be59-d6fd0d208bc8" providerId="ADAL" clId="{790F3DEF-9B60-CE45-9AFD-252487207F63}" dt="2023-01-26T02:53:28.828" v="959" actId="1038"/>
          <ac:picMkLst>
            <pc:docMk/>
            <pc:sldMk cId="1131622899" sldId="1622"/>
            <ac:picMk id="1030" creationId="{D402A340-9FF6-96DF-27C5-A8952445258C}"/>
          </ac:picMkLst>
        </pc:picChg>
        <pc:picChg chg="mod">
          <ac:chgData name="Daniel Khashabi" userId="62390808-c838-45e6-be59-d6fd0d208bc8" providerId="ADAL" clId="{790F3DEF-9B60-CE45-9AFD-252487207F63}" dt="2023-01-26T02:53:28.828" v="959" actId="1038"/>
          <ac:picMkLst>
            <pc:docMk/>
            <pc:sldMk cId="1131622899" sldId="1622"/>
            <ac:picMk id="1032" creationId="{F27C1474-8696-6472-546A-6B2A84F4BB02}"/>
          </ac:picMkLst>
        </pc:picChg>
      </pc:sldChg>
      <pc:sldChg chg="add del">
        <pc:chgData name="Daniel Khashabi" userId="62390808-c838-45e6-be59-d6fd0d208bc8" providerId="ADAL" clId="{790F3DEF-9B60-CE45-9AFD-252487207F63}" dt="2023-01-26T15:18:17.586" v="2036" actId="2696"/>
        <pc:sldMkLst>
          <pc:docMk/>
          <pc:sldMk cId="2961893827" sldId="1626"/>
        </pc:sldMkLst>
      </pc:sldChg>
      <pc:sldChg chg="delSp modSp mod">
        <pc:chgData name="Daniel Khashabi" userId="62390808-c838-45e6-be59-d6fd0d208bc8" providerId="ADAL" clId="{790F3DEF-9B60-CE45-9AFD-252487207F63}" dt="2023-01-26T14:59:25.539" v="1522" actId="478"/>
        <pc:sldMkLst>
          <pc:docMk/>
          <pc:sldMk cId="6405746" sldId="1627"/>
        </pc:sldMkLst>
        <pc:spChg chg="mod">
          <ac:chgData name="Daniel Khashabi" userId="62390808-c838-45e6-be59-d6fd0d208bc8" providerId="ADAL" clId="{790F3DEF-9B60-CE45-9AFD-252487207F63}" dt="2023-01-26T14:59:23.255" v="1521" actId="20577"/>
          <ac:spMkLst>
            <pc:docMk/>
            <pc:sldMk cId="6405746" sldId="1627"/>
            <ac:spMk id="3" creationId="{E2CAED47-9A67-175A-B0E9-9CC4399FC6A9}"/>
          </ac:spMkLst>
        </pc:spChg>
        <pc:spChg chg="del mod">
          <ac:chgData name="Daniel Khashabi" userId="62390808-c838-45e6-be59-d6fd0d208bc8" providerId="ADAL" clId="{790F3DEF-9B60-CE45-9AFD-252487207F63}" dt="2023-01-26T14:59:25.539" v="1522" actId="478"/>
          <ac:spMkLst>
            <pc:docMk/>
            <pc:sldMk cId="6405746" sldId="1627"/>
            <ac:spMk id="5" creationId="{D587EFB2-3A92-6C34-91FF-5C99C20A8B89}"/>
          </ac:spMkLst>
        </pc:spChg>
      </pc:sldChg>
      <pc:sldChg chg="modSp mod">
        <pc:chgData name="Daniel Khashabi" userId="62390808-c838-45e6-be59-d6fd0d208bc8" providerId="ADAL" clId="{790F3DEF-9B60-CE45-9AFD-252487207F63}" dt="2023-01-26T16:19:37.512" v="4024" actId="207"/>
        <pc:sldMkLst>
          <pc:docMk/>
          <pc:sldMk cId="4222524964" sldId="1631"/>
        </pc:sldMkLst>
        <pc:spChg chg="mod">
          <ac:chgData name="Daniel Khashabi" userId="62390808-c838-45e6-be59-d6fd0d208bc8" providerId="ADAL" clId="{790F3DEF-9B60-CE45-9AFD-252487207F63}" dt="2023-01-26T16:19:37.512" v="4024" actId="207"/>
          <ac:spMkLst>
            <pc:docMk/>
            <pc:sldMk cId="4222524964" sldId="1631"/>
            <ac:spMk id="3" creationId="{0F7E720E-391B-1763-076A-AF493972E91C}"/>
          </ac:spMkLst>
        </pc:spChg>
      </pc:sldChg>
      <pc:sldChg chg="delSp modSp mod">
        <pc:chgData name="Daniel Khashabi" userId="62390808-c838-45e6-be59-d6fd0d208bc8" providerId="ADAL" clId="{790F3DEF-9B60-CE45-9AFD-252487207F63}" dt="2023-01-26T16:02:24.369" v="3317" actId="20577"/>
        <pc:sldMkLst>
          <pc:docMk/>
          <pc:sldMk cId="542037243" sldId="1632"/>
        </pc:sldMkLst>
        <pc:spChg chg="mod">
          <ac:chgData name="Daniel Khashabi" userId="62390808-c838-45e6-be59-d6fd0d208bc8" providerId="ADAL" clId="{790F3DEF-9B60-CE45-9AFD-252487207F63}" dt="2023-01-26T16:02:24.369" v="3317" actId="20577"/>
          <ac:spMkLst>
            <pc:docMk/>
            <pc:sldMk cId="542037243" sldId="1632"/>
            <ac:spMk id="3" creationId="{E673D2E0-2405-C18C-573F-744F98A8A7CA}"/>
          </ac:spMkLst>
        </pc:spChg>
        <pc:spChg chg="del mod">
          <ac:chgData name="Daniel Khashabi" userId="62390808-c838-45e6-be59-d6fd0d208bc8" providerId="ADAL" clId="{790F3DEF-9B60-CE45-9AFD-252487207F63}" dt="2023-01-26T16:02:20.917" v="3316" actId="478"/>
          <ac:spMkLst>
            <pc:docMk/>
            <pc:sldMk cId="542037243" sldId="1632"/>
            <ac:spMk id="11" creationId="{DE412EBB-9B1A-9B4F-A419-05D5A3C40ECD}"/>
          </ac:spMkLst>
        </pc:spChg>
        <pc:grpChg chg="del">
          <ac:chgData name="Daniel Khashabi" userId="62390808-c838-45e6-be59-d6fd0d208bc8" providerId="ADAL" clId="{790F3DEF-9B60-CE45-9AFD-252487207F63}" dt="2023-01-26T16:02:17.370" v="3314" actId="478"/>
          <ac:grpSpMkLst>
            <pc:docMk/>
            <pc:sldMk cId="542037243" sldId="1632"/>
            <ac:grpSpMk id="12" creationId="{4AAC2837-551A-9332-86AF-C91E6B49EDDC}"/>
          </ac:grpSpMkLst>
        </pc:grpChg>
        <pc:cxnChg chg="mod">
          <ac:chgData name="Daniel Khashabi" userId="62390808-c838-45e6-be59-d6fd0d208bc8" providerId="ADAL" clId="{790F3DEF-9B60-CE45-9AFD-252487207F63}" dt="2023-01-26T16:02:17.370" v="3314" actId="478"/>
          <ac:cxnSpMkLst>
            <pc:docMk/>
            <pc:sldMk cId="542037243" sldId="1632"/>
            <ac:cxnSpMk id="15" creationId="{32FA87A8-F26B-5B47-E21D-871DA833C8F2}"/>
          </ac:cxnSpMkLst>
        </pc:cxnChg>
      </pc:sldChg>
      <pc:sldChg chg="modSp mod">
        <pc:chgData name="Daniel Khashabi" userId="62390808-c838-45e6-be59-d6fd0d208bc8" providerId="ADAL" clId="{790F3DEF-9B60-CE45-9AFD-252487207F63}" dt="2023-01-26T02:52:53.242" v="905" actId="20577"/>
        <pc:sldMkLst>
          <pc:docMk/>
          <pc:sldMk cId="141963782" sldId="1639"/>
        </pc:sldMkLst>
        <pc:spChg chg="mod">
          <ac:chgData name="Daniel Khashabi" userId="62390808-c838-45e6-be59-d6fd0d208bc8" providerId="ADAL" clId="{790F3DEF-9B60-CE45-9AFD-252487207F63}" dt="2023-01-26T02:52:33.339" v="875" actId="20577"/>
          <ac:spMkLst>
            <pc:docMk/>
            <pc:sldMk cId="141963782" sldId="1639"/>
            <ac:spMk id="3" creationId="{46D4A4C8-B4DB-0190-EA9E-63C2A9AB5B9F}"/>
          </ac:spMkLst>
        </pc:spChg>
        <pc:spChg chg="mod">
          <ac:chgData name="Daniel Khashabi" userId="62390808-c838-45e6-be59-d6fd0d208bc8" providerId="ADAL" clId="{790F3DEF-9B60-CE45-9AFD-252487207F63}" dt="2023-01-26T02:52:37.168" v="885" actId="1036"/>
          <ac:spMkLst>
            <pc:docMk/>
            <pc:sldMk cId="141963782" sldId="1639"/>
            <ac:spMk id="7" creationId="{BE4CF8DD-99BC-D974-8E6A-27EE1D11B261}"/>
          </ac:spMkLst>
        </pc:spChg>
        <pc:spChg chg="mod">
          <ac:chgData name="Daniel Khashabi" userId="62390808-c838-45e6-be59-d6fd0d208bc8" providerId="ADAL" clId="{790F3DEF-9B60-CE45-9AFD-252487207F63}" dt="2023-01-26T02:52:53.242" v="905" actId="20577"/>
          <ac:spMkLst>
            <pc:docMk/>
            <pc:sldMk cId="141963782" sldId="1639"/>
            <ac:spMk id="9" creationId="{98F360A4-0523-9168-B2E0-6340B0B93B35}"/>
          </ac:spMkLst>
        </pc:spChg>
      </pc:sldChg>
      <pc:sldChg chg="addSp delSp modSp mod">
        <pc:chgData name="Daniel Khashabi" userId="62390808-c838-45e6-be59-d6fd0d208bc8" providerId="ADAL" clId="{790F3DEF-9B60-CE45-9AFD-252487207F63}" dt="2023-01-26T16:32:50.321" v="4833" actId="20577"/>
        <pc:sldMkLst>
          <pc:docMk/>
          <pc:sldMk cId="589837680" sldId="1640"/>
        </pc:sldMkLst>
        <pc:spChg chg="mod">
          <ac:chgData name="Daniel Khashabi" userId="62390808-c838-45e6-be59-d6fd0d208bc8" providerId="ADAL" clId="{790F3DEF-9B60-CE45-9AFD-252487207F63}" dt="2023-01-26T14:58:10.410" v="1502" actId="313"/>
          <ac:spMkLst>
            <pc:docMk/>
            <pc:sldMk cId="589837680" sldId="1640"/>
            <ac:spMk id="2" creationId="{F31DC014-3B93-8CA4-430F-3224A173D6D3}"/>
          </ac:spMkLst>
        </pc:spChg>
        <pc:spChg chg="mod">
          <ac:chgData name="Daniel Khashabi" userId="62390808-c838-45e6-be59-d6fd0d208bc8" providerId="ADAL" clId="{790F3DEF-9B60-CE45-9AFD-252487207F63}" dt="2023-01-26T16:32:50.321" v="4833" actId="20577"/>
          <ac:spMkLst>
            <pc:docMk/>
            <pc:sldMk cId="589837680" sldId="1640"/>
            <ac:spMk id="3" creationId="{EDE61EAC-B9E4-5871-39E9-E7F3F5082F6A}"/>
          </ac:spMkLst>
        </pc:spChg>
        <pc:spChg chg="del">
          <ac:chgData name="Daniel Khashabi" userId="62390808-c838-45e6-be59-d6fd0d208bc8" providerId="ADAL" clId="{790F3DEF-9B60-CE45-9AFD-252487207F63}" dt="2023-01-26T14:57:53.742" v="1487" actId="478"/>
          <ac:spMkLst>
            <pc:docMk/>
            <pc:sldMk cId="589837680" sldId="1640"/>
            <ac:spMk id="4" creationId="{ACE3D54B-E9F3-3E97-A0B3-D194565C1643}"/>
          </ac:spMkLst>
        </pc:spChg>
        <pc:spChg chg="del">
          <ac:chgData name="Daniel Khashabi" userId="62390808-c838-45e6-be59-d6fd0d208bc8" providerId="ADAL" clId="{790F3DEF-9B60-CE45-9AFD-252487207F63}" dt="2023-01-26T14:57:53.742" v="1487" actId="478"/>
          <ac:spMkLst>
            <pc:docMk/>
            <pc:sldMk cId="589837680" sldId="1640"/>
            <ac:spMk id="5" creationId="{7132BDD6-7B84-9B18-AC22-8A80E0A89566}"/>
          </ac:spMkLst>
        </pc:spChg>
        <pc:spChg chg="add mod">
          <ac:chgData name="Daniel Khashabi" userId="62390808-c838-45e6-be59-d6fd0d208bc8" providerId="ADAL" clId="{790F3DEF-9B60-CE45-9AFD-252487207F63}" dt="2023-01-26T16:32:21.903" v="4816"/>
          <ac:spMkLst>
            <pc:docMk/>
            <pc:sldMk cId="589837680" sldId="1640"/>
            <ac:spMk id="6" creationId="{27083BD1-0908-304F-7778-9B55029421B7}"/>
          </ac:spMkLst>
        </pc:spChg>
        <pc:spChg chg="add mod">
          <ac:chgData name="Daniel Khashabi" userId="62390808-c838-45e6-be59-d6fd0d208bc8" providerId="ADAL" clId="{790F3DEF-9B60-CE45-9AFD-252487207F63}" dt="2023-01-26T16:32:21.903" v="4816"/>
          <ac:spMkLst>
            <pc:docMk/>
            <pc:sldMk cId="589837680" sldId="1640"/>
            <ac:spMk id="7" creationId="{22D04208-248E-FEFC-AA7A-4C2F53ECFABC}"/>
          </ac:spMkLst>
        </pc:spChg>
        <pc:spChg chg="del">
          <ac:chgData name="Daniel Khashabi" userId="62390808-c838-45e6-be59-d6fd0d208bc8" providerId="ADAL" clId="{790F3DEF-9B60-CE45-9AFD-252487207F63}" dt="2023-01-26T14:57:46.119" v="1485" actId="478"/>
          <ac:spMkLst>
            <pc:docMk/>
            <pc:sldMk cId="589837680" sldId="1640"/>
            <ac:spMk id="8" creationId="{1207D6F8-F3F8-8C77-A1CD-E2F18A03D19E}"/>
          </ac:spMkLst>
        </pc:spChg>
        <pc:spChg chg="del">
          <ac:chgData name="Daniel Khashabi" userId="62390808-c838-45e6-be59-d6fd0d208bc8" providerId="ADAL" clId="{790F3DEF-9B60-CE45-9AFD-252487207F63}" dt="2023-01-26T14:57:43.814" v="1484" actId="478"/>
          <ac:spMkLst>
            <pc:docMk/>
            <pc:sldMk cId="589837680" sldId="1640"/>
            <ac:spMk id="10" creationId="{5565F1D2-1087-F6E4-140F-759207B1C35B}"/>
          </ac:spMkLst>
        </pc:spChg>
      </pc:sldChg>
      <pc:sldChg chg="modSp mod">
        <pc:chgData name="Daniel Khashabi" userId="62390808-c838-45e6-be59-d6fd0d208bc8" providerId="ADAL" clId="{790F3DEF-9B60-CE45-9AFD-252487207F63}" dt="2023-01-26T14:58:20.278" v="1519" actId="20577"/>
        <pc:sldMkLst>
          <pc:docMk/>
          <pc:sldMk cId="4225768104" sldId="1642"/>
        </pc:sldMkLst>
        <pc:spChg chg="mod">
          <ac:chgData name="Daniel Khashabi" userId="62390808-c838-45e6-be59-d6fd0d208bc8" providerId="ADAL" clId="{790F3DEF-9B60-CE45-9AFD-252487207F63}" dt="2023-01-26T14:58:20.278" v="1519" actId="20577"/>
          <ac:spMkLst>
            <pc:docMk/>
            <pc:sldMk cId="4225768104" sldId="1642"/>
            <ac:spMk id="2" creationId="{F31DC014-3B93-8CA4-430F-3224A173D6D3}"/>
          </ac:spMkLst>
        </pc:spChg>
      </pc:sldChg>
      <pc:sldChg chg="modSp mod">
        <pc:chgData name="Daniel Khashabi" userId="62390808-c838-45e6-be59-d6fd0d208bc8" providerId="ADAL" clId="{790F3DEF-9B60-CE45-9AFD-252487207F63}" dt="2023-01-26T15:19:30.592" v="2069" actId="207"/>
        <pc:sldMkLst>
          <pc:docMk/>
          <pc:sldMk cId="2268218042" sldId="1643"/>
        </pc:sldMkLst>
        <pc:spChg chg="mod">
          <ac:chgData name="Daniel Khashabi" userId="62390808-c838-45e6-be59-d6fd0d208bc8" providerId="ADAL" clId="{790F3DEF-9B60-CE45-9AFD-252487207F63}" dt="2023-01-26T15:19:30.592" v="2069" actId="207"/>
          <ac:spMkLst>
            <pc:docMk/>
            <pc:sldMk cId="2268218042" sldId="1643"/>
            <ac:spMk id="3" creationId="{E2CAED47-9A67-175A-B0E9-9CC4399FC6A9}"/>
          </ac:spMkLst>
        </pc:spChg>
      </pc:sldChg>
      <pc:sldChg chg="modSp mod">
        <pc:chgData name="Daniel Khashabi" userId="62390808-c838-45e6-be59-d6fd0d208bc8" providerId="ADAL" clId="{790F3DEF-9B60-CE45-9AFD-252487207F63}" dt="2023-01-26T15:45:59.492" v="3267" actId="1036"/>
        <pc:sldMkLst>
          <pc:docMk/>
          <pc:sldMk cId="2117584441" sldId="1644"/>
        </pc:sldMkLst>
        <pc:spChg chg="mod">
          <ac:chgData name="Daniel Khashabi" userId="62390808-c838-45e6-be59-d6fd0d208bc8" providerId="ADAL" clId="{790F3DEF-9B60-CE45-9AFD-252487207F63}" dt="2023-01-26T15:45:47.902" v="3253" actId="27636"/>
          <ac:spMkLst>
            <pc:docMk/>
            <pc:sldMk cId="2117584441" sldId="1644"/>
            <ac:spMk id="3" creationId="{11A620B0-F774-761E-E8F8-BAD9C7E9A735}"/>
          </ac:spMkLst>
        </pc:spChg>
        <pc:spChg chg="mod">
          <ac:chgData name="Daniel Khashabi" userId="62390808-c838-45e6-be59-d6fd0d208bc8" providerId="ADAL" clId="{790F3DEF-9B60-CE45-9AFD-252487207F63}" dt="2023-01-26T15:45:59.492" v="3267" actId="1036"/>
          <ac:spMkLst>
            <pc:docMk/>
            <pc:sldMk cId="2117584441" sldId="1644"/>
            <ac:spMk id="9" creationId="{3B933150-E3D0-CCA8-ACDE-90CDFA172A9F}"/>
          </ac:spMkLst>
        </pc:spChg>
        <pc:spChg chg="mod">
          <ac:chgData name="Daniel Khashabi" userId="62390808-c838-45e6-be59-d6fd0d208bc8" providerId="ADAL" clId="{790F3DEF-9B60-CE45-9AFD-252487207F63}" dt="2023-01-26T15:45:59.492" v="3267" actId="1036"/>
          <ac:spMkLst>
            <pc:docMk/>
            <pc:sldMk cId="2117584441" sldId="1644"/>
            <ac:spMk id="10" creationId="{AC0504C1-D105-E607-CA9E-13C0E6D401A6}"/>
          </ac:spMkLst>
        </pc:spChg>
        <pc:spChg chg="mod">
          <ac:chgData name="Daniel Khashabi" userId="62390808-c838-45e6-be59-d6fd0d208bc8" providerId="ADAL" clId="{790F3DEF-9B60-CE45-9AFD-252487207F63}" dt="2023-01-26T15:45:59.492" v="3267" actId="1036"/>
          <ac:spMkLst>
            <pc:docMk/>
            <pc:sldMk cId="2117584441" sldId="1644"/>
            <ac:spMk id="11" creationId="{8BA9C697-DCF2-D65A-5C68-E3049DA23BE3}"/>
          </ac:spMkLst>
        </pc:spChg>
        <pc:spChg chg="mod">
          <ac:chgData name="Daniel Khashabi" userId="62390808-c838-45e6-be59-d6fd0d208bc8" providerId="ADAL" clId="{790F3DEF-9B60-CE45-9AFD-252487207F63}" dt="2023-01-26T15:45:59.492" v="3267" actId="1036"/>
          <ac:spMkLst>
            <pc:docMk/>
            <pc:sldMk cId="2117584441" sldId="1644"/>
            <ac:spMk id="14" creationId="{956B6951-ACDB-27FC-AAF4-52CA83B4835B}"/>
          </ac:spMkLst>
        </pc:spChg>
        <pc:spChg chg="mod">
          <ac:chgData name="Daniel Khashabi" userId="62390808-c838-45e6-be59-d6fd0d208bc8" providerId="ADAL" clId="{790F3DEF-9B60-CE45-9AFD-252487207F63}" dt="2023-01-26T15:45:59.492" v="3267" actId="1036"/>
          <ac:spMkLst>
            <pc:docMk/>
            <pc:sldMk cId="2117584441" sldId="1644"/>
            <ac:spMk id="15" creationId="{25E24641-6331-1780-85CF-283A47A7E97C}"/>
          </ac:spMkLst>
        </pc:spChg>
      </pc:sldChg>
      <pc:sldChg chg="modSp mod">
        <pc:chgData name="Daniel Khashabi" userId="62390808-c838-45e6-be59-d6fd0d208bc8" providerId="ADAL" clId="{790F3DEF-9B60-CE45-9AFD-252487207F63}" dt="2023-01-26T15:47:54.949" v="3272" actId="207"/>
        <pc:sldMkLst>
          <pc:docMk/>
          <pc:sldMk cId="3162368232" sldId="1645"/>
        </pc:sldMkLst>
        <pc:spChg chg="mod">
          <ac:chgData name="Daniel Khashabi" userId="62390808-c838-45e6-be59-d6fd0d208bc8" providerId="ADAL" clId="{790F3DEF-9B60-CE45-9AFD-252487207F63}" dt="2023-01-26T15:47:54.949" v="3272" actId="207"/>
          <ac:spMkLst>
            <pc:docMk/>
            <pc:sldMk cId="3162368232" sldId="1645"/>
            <ac:spMk id="3" creationId="{11A620B0-F774-761E-E8F8-BAD9C7E9A735}"/>
          </ac:spMkLst>
        </pc:spChg>
      </pc:sldChg>
      <pc:sldChg chg="delSp modSp mod">
        <pc:chgData name="Daniel Khashabi" userId="62390808-c838-45e6-be59-d6fd0d208bc8" providerId="ADAL" clId="{790F3DEF-9B60-CE45-9AFD-252487207F63}" dt="2023-01-26T16:35:44.571" v="4837" actId="20577"/>
        <pc:sldMkLst>
          <pc:docMk/>
          <pc:sldMk cId="1125321756" sldId="1646"/>
        </pc:sldMkLst>
        <pc:spChg chg="mod">
          <ac:chgData name="Daniel Khashabi" userId="62390808-c838-45e6-be59-d6fd0d208bc8" providerId="ADAL" clId="{790F3DEF-9B60-CE45-9AFD-252487207F63}" dt="2023-01-26T16:35:44.571" v="4837" actId="20577"/>
          <ac:spMkLst>
            <pc:docMk/>
            <pc:sldMk cId="1125321756" sldId="1646"/>
            <ac:spMk id="3" creationId="{11A620B0-F774-761E-E8F8-BAD9C7E9A735}"/>
          </ac:spMkLst>
        </pc:spChg>
        <pc:spChg chg="del">
          <ac:chgData name="Daniel Khashabi" userId="62390808-c838-45e6-be59-d6fd0d208bc8" providerId="ADAL" clId="{790F3DEF-9B60-CE45-9AFD-252487207F63}" dt="2023-01-26T16:35:38.861" v="4835" actId="478"/>
          <ac:spMkLst>
            <pc:docMk/>
            <pc:sldMk cId="1125321756" sldId="1646"/>
            <ac:spMk id="7" creationId="{A6FA5B94-E5D0-D309-B7C8-E1680A69495C}"/>
          </ac:spMkLst>
        </pc:spChg>
      </pc:sldChg>
      <pc:sldChg chg="delSp modSp mod">
        <pc:chgData name="Daniel Khashabi" userId="62390808-c838-45e6-be59-d6fd0d208bc8" providerId="ADAL" clId="{790F3DEF-9B60-CE45-9AFD-252487207F63}" dt="2023-01-26T16:36:52.454" v="4839" actId="478"/>
        <pc:sldMkLst>
          <pc:docMk/>
          <pc:sldMk cId="3031021562" sldId="1653"/>
        </pc:sldMkLst>
        <pc:spChg chg="mod">
          <ac:chgData name="Daniel Khashabi" userId="62390808-c838-45e6-be59-d6fd0d208bc8" providerId="ADAL" clId="{790F3DEF-9B60-CE45-9AFD-252487207F63}" dt="2023-01-26T15:58:12.195" v="3273" actId="113"/>
          <ac:spMkLst>
            <pc:docMk/>
            <pc:sldMk cId="3031021562" sldId="1653"/>
            <ac:spMk id="3" creationId="{11A620B0-F774-761E-E8F8-BAD9C7E9A735}"/>
          </ac:spMkLst>
        </pc:spChg>
        <pc:spChg chg="del">
          <ac:chgData name="Daniel Khashabi" userId="62390808-c838-45e6-be59-d6fd0d208bc8" providerId="ADAL" clId="{790F3DEF-9B60-CE45-9AFD-252487207F63}" dt="2023-01-26T16:36:52.454" v="4839" actId="478"/>
          <ac:spMkLst>
            <pc:docMk/>
            <pc:sldMk cId="3031021562" sldId="1653"/>
            <ac:spMk id="23" creationId="{BD8BDA6E-49B5-40F5-C686-683C36CEC3E8}"/>
          </ac:spMkLst>
        </pc:spChg>
      </pc:sldChg>
      <pc:sldChg chg="delSp mod">
        <pc:chgData name="Daniel Khashabi" userId="62390808-c838-45e6-be59-d6fd0d208bc8" providerId="ADAL" clId="{790F3DEF-9B60-CE45-9AFD-252487207F63}" dt="2023-01-26T16:36:48.425" v="4838" actId="478"/>
        <pc:sldMkLst>
          <pc:docMk/>
          <pc:sldMk cId="3392098476" sldId="1654"/>
        </pc:sldMkLst>
        <pc:spChg chg="del">
          <ac:chgData name="Daniel Khashabi" userId="62390808-c838-45e6-be59-d6fd0d208bc8" providerId="ADAL" clId="{790F3DEF-9B60-CE45-9AFD-252487207F63}" dt="2023-01-26T16:36:48.425" v="4838" actId="478"/>
          <ac:spMkLst>
            <pc:docMk/>
            <pc:sldMk cId="3392098476" sldId="1654"/>
            <ac:spMk id="86" creationId="{A18ACFD9-BA35-6890-6F51-6E2C65E460EF}"/>
          </ac:spMkLst>
        </pc:spChg>
      </pc:sldChg>
      <pc:sldChg chg="addSp modSp mod">
        <pc:chgData name="Daniel Khashabi" userId="62390808-c838-45e6-be59-d6fd0d208bc8" providerId="ADAL" clId="{790F3DEF-9B60-CE45-9AFD-252487207F63}" dt="2023-01-26T16:15:29.373" v="3934" actId="20577"/>
        <pc:sldMkLst>
          <pc:docMk/>
          <pc:sldMk cId="348210413" sldId="1659"/>
        </pc:sldMkLst>
        <pc:spChg chg="mod">
          <ac:chgData name="Daniel Khashabi" userId="62390808-c838-45e6-be59-d6fd0d208bc8" providerId="ADAL" clId="{790F3DEF-9B60-CE45-9AFD-252487207F63}" dt="2023-01-26T16:15:18.897" v="3925" actId="20577"/>
          <ac:spMkLst>
            <pc:docMk/>
            <pc:sldMk cId="348210413" sldId="1659"/>
            <ac:spMk id="24" creationId="{DCAEAB3C-D9B7-3867-7A0B-62BEC59A8730}"/>
          </ac:spMkLst>
        </pc:spChg>
        <pc:spChg chg="mod">
          <ac:chgData name="Daniel Khashabi" userId="62390808-c838-45e6-be59-d6fd0d208bc8" providerId="ADAL" clId="{790F3DEF-9B60-CE45-9AFD-252487207F63}" dt="2023-01-26T16:15:29.373" v="3934" actId="20577"/>
          <ac:spMkLst>
            <pc:docMk/>
            <pc:sldMk cId="348210413" sldId="1659"/>
            <ac:spMk id="27" creationId="{4CDF4166-453C-3671-59F3-1FF419B22E7C}"/>
          </ac:spMkLst>
        </pc:spChg>
        <pc:spChg chg="mod">
          <ac:chgData name="Daniel Khashabi" userId="62390808-c838-45e6-be59-d6fd0d208bc8" providerId="ADAL" clId="{790F3DEF-9B60-CE45-9AFD-252487207F63}" dt="2023-01-26T16:15:12.226" v="3916" actId="20577"/>
          <ac:spMkLst>
            <pc:docMk/>
            <pc:sldMk cId="348210413" sldId="1659"/>
            <ac:spMk id="28" creationId="{4F290AF9-5294-5ABA-398F-FBCB645B5CA4}"/>
          </ac:spMkLst>
        </pc:spChg>
        <pc:spChg chg="mod">
          <ac:chgData name="Daniel Khashabi" userId="62390808-c838-45e6-be59-d6fd0d208bc8" providerId="ADAL" clId="{790F3DEF-9B60-CE45-9AFD-252487207F63}" dt="2023-01-26T16:14:54.800" v="3905" actId="20577"/>
          <ac:spMkLst>
            <pc:docMk/>
            <pc:sldMk cId="348210413" sldId="1659"/>
            <ac:spMk id="29" creationId="{D4253324-C452-89EE-FC36-8DE012FABEBA}"/>
          </ac:spMkLst>
        </pc:spChg>
        <pc:picChg chg="add mod">
          <ac:chgData name="Daniel Khashabi" userId="62390808-c838-45e6-be59-d6fd0d208bc8" providerId="ADAL" clId="{790F3DEF-9B60-CE45-9AFD-252487207F63}" dt="2023-01-26T16:13:07.162" v="3894"/>
          <ac:picMkLst>
            <pc:docMk/>
            <pc:sldMk cId="348210413" sldId="1659"/>
            <ac:picMk id="26" creationId="{3FEB9818-DC0E-EFF8-D2F1-C10FE68C6E4E}"/>
          </ac:picMkLst>
        </pc:picChg>
      </pc:sldChg>
      <pc:sldChg chg="delSp modSp mod">
        <pc:chgData name="Daniel Khashabi" userId="62390808-c838-45e6-be59-d6fd0d208bc8" providerId="ADAL" clId="{790F3DEF-9B60-CE45-9AFD-252487207F63}" dt="2023-01-26T16:17:38.989" v="4018" actId="20577"/>
        <pc:sldMkLst>
          <pc:docMk/>
          <pc:sldMk cId="698363736" sldId="1660"/>
        </pc:sldMkLst>
        <pc:spChg chg="mod">
          <ac:chgData name="Daniel Khashabi" userId="62390808-c838-45e6-be59-d6fd0d208bc8" providerId="ADAL" clId="{790F3DEF-9B60-CE45-9AFD-252487207F63}" dt="2023-01-26T16:17:38.989" v="4018" actId="20577"/>
          <ac:spMkLst>
            <pc:docMk/>
            <pc:sldMk cId="698363736" sldId="1660"/>
            <ac:spMk id="2" creationId="{E941C4BD-E69A-2080-655E-4FD3833EE232}"/>
          </ac:spMkLst>
        </pc:spChg>
        <pc:spChg chg="mod">
          <ac:chgData name="Daniel Khashabi" userId="62390808-c838-45e6-be59-d6fd0d208bc8" providerId="ADAL" clId="{790F3DEF-9B60-CE45-9AFD-252487207F63}" dt="2023-01-26T16:17:00.296" v="3949" actId="20577"/>
          <ac:spMkLst>
            <pc:docMk/>
            <pc:sldMk cId="698363736" sldId="1660"/>
            <ac:spMk id="3" creationId="{CAD7A80B-A574-DA96-7D14-05B01E3FDC5B}"/>
          </ac:spMkLst>
        </pc:spChg>
        <pc:spChg chg="del mod">
          <ac:chgData name="Daniel Khashabi" userId="62390808-c838-45e6-be59-d6fd0d208bc8" providerId="ADAL" clId="{790F3DEF-9B60-CE45-9AFD-252487207F63}" dt="2023-01-26T16:16:28.021" v="3936" actId="478"/>
          <ac:spMkLst>
            <pc:docMk/>
            <pc:sldMk cId="698363736" sldId="1660"/>
            <ac:spMk id="24" creationId="{29A65E0E-B321-67A5-008B-1BC32BFB5798}"/>
          </ac:spMkLst>
        </pc:spChg>
        <pc:spChg chg="del">
          <ac:chgData name="Daniel Khashabi" userId="62390808-c838-45e6-be59-d6fd0d208bc8" providerId="ADAL" clId="{790F3DEF-9B60-CE45-9AFD-252487207F63}" dt="2023-01-26T16:16:28.021" v="3936" actId="478"/>
          <ac:spMkLst>
            <pc:docMk/>
            <pc:sldMk cId="698363736" sldId="1660"/>
            <ac:spMk id="25" creationId="{DD68A7E3-523B-435F-1346-69C9F0D7297F}"/>
          </ac:spMkLst>
        </pc:spChg>
        <pc:picChg chg="mod modCrop">
          <ac:chgData name="Daniel Khashabi" userId="62390808-c838-45e6-be59-d6fd0d208bc8" providerId="ADAL" clId="{790F3DEF-9B60-CE45-9AFD-252487207F63}" dt="2023-01-26T16:16:54.844" v="3947" actId="1076"/>
          <ac:picMkLst>
            <pc:docMk/>
            <pc:sldMk cId="698363736" sldId="1660"/>
            <ac:picMk id="26" creationId="{5CA6AAC5-534E-B6D1-98AD-EE91AD44068B}"/>
          </ac:picMkLst>
        </pc:picChg>
      </pc:sldChg>
      <pc:sldChg chg="addSp modSp">
        <pc:chgData name="Daniel Khashabi" userId="62390808-c838-45e6-be59-d6fd0d208bc8" providerId="ADAL" clId="{790F3DEF-9B60-CE45-9AFD-252487207F63}" dt="2023-01-26T16:18:17.322" v="4019"/>
        <pc:sldMkLst>
          <pc:docMk/>
          <pc:sldMk cId="3524147041" sldId="1661"/>
        </pc:sldMkLst>
        <pc:picChg chg="add mod">
          <ac:chgData name="Daniel Khashabi" userId="62390808-c838-45e6-be59-d6fd0d208bc8" providerId="ADAL" clId="{790F3DEF-9B60-CE45-9AFD-252487207F63}" dt="2023-01-26T16:18:17.322" v="4019"/>
          <ac:picMkLst>
            <pc:docMk/>
            <pc:sldMk cId="3524147041" sldId="1661"/>
            <ac:picMk id="3" creationId="{DB682BC5-9C53-1646-4C13-B60E2E22A64D}"/>
          </ac:picMkLst>
        </pc:picChg>
      </pc:sldChg>
      <pc:sldChg chg="addSp modSp mod">
        <pc:chgData name="Daniel Khashabi" userId="62390808-c838-45e6-be59-d6fd0d208bc8" providerId="ADAL" clId="{790F3DEF-9B60-CE45-9AFD-252487207F63}" dt="2023-01-26T16:01:19.099" v="3303" actId="1035"/>
        <pc:sldMkLst>
          <pc:docMk/>
          <pc:sldMk cId="2933648439" sldId="1662"/>
        </pc:sldMkLst>
        <pc:spChg chg="mod">
          <ac:chgData name="Daniel Khashabi" userId="62390808-c838-45e6-be59-d6fd0d208bc8" providerId="ADAL" clId="{790F3DEF-9B60-CE45-9AFD-252487207F63}" dt="2023-01-26T15:58:26.233" v="3277" actId="1035"/>
          <ac:spMkLst>
            <pc:docMk/>
            <pc:sldMk cId="2933648439" sldId="1662"/>
            <ac:spMk id="24" creationId="{DCAEAB3C-D9B7-3867-7A0B-62BEC59A8730}"/>
          </ac:spMkLst>
        </pc:spChg>
        <pc:spChg chg="mod">
          <ac:chgData name="Daniel Khashabi" userId="62390808-c838-45e6-be59-d6fd0d208bc8" providerId="ADAL" clId="{790F3DEF-9B60-CE45-9AFD-252487207F63}" dt="2023-01-26T15:58:26.233" v="3277" actId="1035"/>
          <ac:spMkLst>
            <pc:docMk/>
            <pc:sldMk cId="2933648439" sldId="1662"/>
            <ac:spMk id="27" creationId="{4CDF4166-453C-3671-59F3-1FF419B22E7C}"/>
          </ac:spMkLst>
        </pc:spChg>
        <pc:spChg chg="mod">
          <ac:chgData name="Daniel Khashabi" userId="62390808-c838-45e6-be59-d6fd0d208bc8" providerId="ADAL" clId="{790F3DEF-9B60-CE45-9AFD-252487207F63}" dt="2023-01-26T15:58:26.233" v="3277" actId="1035"/>
          <ac:spMkLst>
            <pc:docMk/>
            <pc:sldMk cId="2933648439" sldId="1662"/>
            <ac:spMk id="28" creationId="{4F290AF9-5294-5ABA-398F-FBCB645B5CA4}"/>
          </ac:spMkLst>
        </pc:spChg>
        <pc:spChg chg="mod">
          <ac:chgData name="Daniel Khashabi" userId="62390808-c838-45e6-be59-d6fd0d208bc8" providerId="ADAL" clId="{790F3DEF-9B60-CE45-9AFD-252487207F63}" dt="2023-01-26T15:58:26.233" v="3277" actId="1035"/>
          <ac:spMkLst>
            <pc:docMk/>
            <pc:sldMk cId="2933648439" sldId="1662"/>
            <ac:spMk id="29" creationId="{D4253324-C452-89EE-FC36-8DE012FABEBA}"/>
          </ac:spMkLst>
        </pc:spChg>
        <pc:picChg chg="add mod modCrop">
          <ac:chgData name="Daniel Khashabi" userId="62390808-c838-45e6-be59-d6fd0d208bc8" providerId="ADAL" clId="{790F3DEF-9B60-CE45-9AFD-252487207F63}" dt="2023-01-26T16:01:19.099" v="3303" actId="1035"/>
          <ac:picMkLst>
            <pc:docMk/>
            <pc:sldMk cId="2933648439" sldId="1662"/>
            <ac:picMk id="3" creationId="{09C02DE4-772D-89A2-6095-6829422835DB}"/>
          </ac:picMkLst>
        </pc:picChg>
      </pc:sldChg>
      <pc:sldChg chg="addSp delSp modSp mod">
        <pc:chgData name="Daniel Khashabi" userId="62390808-c838-45e6-be59-d6fd0d208bc8" providerId="ADAL" clId="{790F3DEF-9B60-CE45-9AFD-252487207F63}" dt="2023-01-26T16:01:51.910" v="3310" actId="1076"/>
        <pc:sldMkLst>
          <pc:docMk/>
          <pc:sldMk cId="1002919132" sldId="1664"/>
        </pc:sldMkLst>
        <pc:picChg chg="add del mod">
          <ac:chgData name="Daniel Khashabi" userId="62390808-c838-45e6-be59-d6fd0d208bc8" providerId="ADAL" clId="{790F3DEF-9B60-CE45-9AFD-252487207F63}" dt="2023-01-26T16:01:43.078" v="3304" actId="478"/>
          <ac:picMkLst>
            <pc:docMk/>
            <pc:sldMk cId="1002919132" sldId="1664"/>
            <ac:picMk id="6" creationId="{E691FA7C-E9C8-B9D9-8ABB-3537D1744B4A}"/>
          </ac:picMkLst>
        </pc:picChg>
        <pc:picChg chg="add mod">
          <ac:chgData name="Daniel Khashabi" userId="62390808-c838-45e6-be59-d6fd0d208bc8" providerId="ADAL" clId="{790F3DEF-9B60-CE45-9AFD-252487207F63}" dt="2023-01-26T16:01:51.910" v="3310" actId="1076"/>
          <ac:picMkLst>
            <pc:docMk/>
            <pc:sldMk cId="1002919132" sldId="1664"/>
            <ac:picMk id="7" creationId="{41E34169-5EF9-99FE-5AB0-5DEE01B440F3}"/>
          </ac:picMkLst>
        </pc:picChg>
      </pc:sldChg>
      <pc:sldChg chg="modSp mod">
        <pc:chgData name="Daniel Khashabi" userId="62390808-c838-45e6-be59-d6fd0d208bc8" providerId="ADAL" clId="{790F3DEF-9B60-CE45-9AFD-252487207F63}" dt="2023-01-26T16:18:30.449" v="4022" actId="179"/>
        <pc:sldMkLst>
          <pc:docMk/>
          <pc:sldMk cId="3961929418" sldId="1665"/>
        </pc:sldMkLst>
        <pc:spChg chg="mod">
          <ac:chgData name="Daniel Khashabi" userId="62390808-c838-45e6-be59-d6fd0d208bc8" providerId="ADAL" clId="{790F3DEF-9B60-CE45-9AFD-252487207F63}" dt="2023-01-26T16:18:30.449" v="4022" actId="179"/>
          <ac:spMkLst>
            <pc:docMk/>
            <pc:sldMk cId="3961929418" sldId="1665"/>
            <ac:spMk id="3" creationId="{0F7E720E-391B-1763-076A-AF493972E91C}"/>
          </ac:spMkLst>
        </pc:spChg>
        <pc:picChg chg="mod">
          <ac:chgData name="Daniel Khashabi" userId="62390808-c838-45e6-be59-d6fd0d208bc8" providerId="ADAL" clId="{790F3DEF-9B60-CE45-9AFD-252487207F63}" dt="2023-01-26T02:56:33.588" v="992" actId="1076"/>
          <ac:picMkLst>
            <pc:docMk/>
            <pc:sldMk cId="3961929418" sldId="1665"/>
            <ac:picMk id="5" creationId="{FF348632-2C34-E148-2731-6C95A4098550}"/>
          </ac:picMkLst>
        </pc:picChg>
      </pc:sldChg>
      <pc:sldChg chg="modSp mod">
        <pc:chgData name="Daniel Khashabi" userId="62390808-c838-45e6-be59-d6fd0d208bc8" providerId="ADAL" clId="{790F3DEF-9B60-CE45-9AFD-252487207F63}" dt="2023-01-26T16:26:01.370" v="4758" actId="1076"/>
        <pc:sldMkLst>
          <pc:docMk/>
          <pc:sldMk cId="2951355174" sldId="1667"/>
        </pc:sldMkLst>
        <pc:spChg chg="mod">
          <ac:chgData name="Daniel Khashabi" userId="62390808-c838-45e6-be59-d6fd0d208bc8" providerId="ADAL" clId="{790F3DEF-9B60-CE45-9AFD-252487207F63}" dt="2023-01-26T16:25:54.108" v="4755" actId="20577"/>
          <ac:spMkLst>
            <pc:docMk/>
            <pc:sldMk cId="2951355174" sldId="1667"/>
            <ac:spMk id="3" creationId="{89019680-E448-F182-6896-6662C5FA7E8E}"/>
          </ac:spMkLst>
        </pc:spChg>
        <pc:picChg chg="mod">
          <ac:chgData name="Daniel Khashabi" userId="62390808-c838-45e6-be59-d6fd0d208bc8" providerId="ADAL" clId="{790F3DEF-9B60-CE45-9AFD-252487207F63}" dt="2023-01-26T16:26:01.370" v="4758" actId="1076"/>
          <ac:picMkLst>
            <pc:docMk/>
            <pc:sldMk cId="2951355174" sldId="1667"/>
            <ac:picMk id="4" creationId="{5C10F333-7504-AB81-A7B7-C455636E6771}"/>
          </ac:picMkLst>
        </pc:picChg>
      </pc:sldChg>
      <pc:sldChg chg="modSp mod">
        <pc:chgData name="Daniel Khashabi" userId="62390808-c838-45e6-be59-d6fd0d208bc8" providerId="ADAL" clId="{790F3DEF-9B60-CE45-9AFD-252487207F63}" dt="2023-01-26T16:24:37.853" v="4737" actId="1038"/>
        <pc:sldMkLst>
          <pc:docMk/>
          <pc:sldMk cId="3988422849" sldId="1670"/>
        </pc:sldMkLst>
        <pc:picChg chg="mod">
          <ac:chgData name="Daniel Khashabi" userId="62390808-c838-45e6-be59-d6fd0d208bc8" providerId="ADAL" clId="{790F3DEF-9B60-CE45-9AFD-252487207F63}" dt="2023-01-26T16:24:33.564" v="4730" actId="1038"/>
          <ac:picMkLst>
            <pc:docMk/>
            <pc:sldMk cId="3988422849" sldId="1670"/>
            <ac:picMk id="12" creationId="{E9EEC76E-1B9F-F1EB-E124-30CE634FEF9E}"/>
          </ac:picMkLst>
        </pc:picChg>
        <pc:picChg chg="mod">
          <ac:chgData name="Daniel Khashabi" userId="62390808-c838-45e6-be59-d6fd0d208bc8" providerId="ADAL" clId="{790F3DEF-9B60-CE45-9AFD-252487207F63}" dt="2023-01-26T16:24:37.853" v="4737" actId="1038"/>
          <ac:picMkLst>
            <pc:docMk/>
            <pc:sldMk cId="3988422849" sldId="1670"/>
            <ac:picMk id="15" creationId="{26E1583E-504A-5865-B431-452E340CC707}"/>
          </ac:picMkLst>
        </pc:picChg>
      </pc:sldChg>
      <pc:sldChg chg="modSp mod">
        <pc:chgData name="Daniel Khashabi" userId="62390808-c838-45e6-be59-d6fd0d208bc8" providerId="ADAL" clId="{790F3DEF-9B60-CE45-9AFD-252487207F63}" dt="2023-01-26T03:44:32.904" v="1137" actId="1076"/>
        <pc:sldMkLst>
          <pc:docMk/>
          <pc:sldMk cId="328108669" sldId="1688"/>
        </pc:sldMkLst>
        <pc:picChg chg="mod">
          <ac:chgData name="Daniel Khashabi" userId="62390808-c838-45e6-be59-d6fd0d208bc8" providerId="ADAL" clId="{790F3DEF-9B60-CE45-9AFD-252487207F63}" dt="2023-01-26T03:44:32.904" v="1137" actId="1076"/>
          <ac:picMkLst>
            <pc:docMk/>
            <pc:sldMk cId="328108669" sldId="1688"/>
            <ac:picMk id="9" creationId="{2997CC05-8211-3EFF-8260-15F762C8AD88}"/>
          </ac:picMkLst>
        </pc:picChg>
      </pc:sldChg>
      <pc:sldChg chg="modSp mod">
        <pc:chgData name="Daniel Khashabi" userId="62390808-c838-45e6-be59-d6fd0d208bc8" providerId="ADAL" clId="{790F3DEF-9B60-CE45-9AFD-252487207F63}" dt="2023-01-26T16:26:38.514" v="4763" actId="20577"/>
        <pc:sldMkLst>
          <pc:docMk/>
          <pc:sldMk cId="441741523" sldId="1692"/>
        </pc:sldMkLst>
        <pc:spChg chg="mod">
          <ac:chgData name="Daniel Khashabi" userId="62390808-c838-45e6-be59-d6fd0d208bc8" providerId="ADAL" clId="{790F3DEF-9B60-CE45-9AFD-252487207F63}" dt="2023-01-26T16:26:38.514" v="4763" actId="20577"/>
          <ac:spMkLst>
            <pc:docMk/>
            <pc:sldMk cId="441741523" sldId="1692"/>
            <ac:spMk id="2" creationId="{00000000-0000-0000-0000-000000000000}"/>
          </ac:spMkLst>
        </pc:spChg>
        <pc:spChg chg="mod">
          <ac:chgData name="Daniel Khashabi" userId="62390808-c838-45e6-be59-d6fd0d208bc8" providerId="ADAL" clId="{790F3DEF-9B60-CE45-9AFD-252487207F63}" dt="2023-01-26T16:26:16.442" v="4761" actId="207"/>
          <ac:spMkLst>
            <pc:docMk/>
            <pc:sldMk cId="441741523" sldId="1692"/>
            <ac:spMk id="6" creationId="{2D88568F-CAF7-0F3E-FF26-9F3679CD6598}"/>
          </ac:spMkLst>
        </pc:spChg>
        <pc:picChg chg="mod">
          <ac:chgData name="Daniel Khashabi" userId="62390808-c838-45e6-be59-d6fd0d208bc8" providerId="ADAL" clId="{790F3DEF-9B60-CE45-9AFD-252487207F63}" dt="2023-01-26T16:25:10.214" v="4745" actId="14100"/>
          <ac:picMkLst>
            <pc:docMk/>
            <pc:sldMk cId="441741523" sldId="1692"/>
            <ac:picMk id="9" creationId="{A6E2B045-F887-1A37-80B0-6CEDCBE02FD3}"/>
          </ac:picMkLst>
        </pc:picChg>
      </pc:sldChg>
      <pc:sldChg chg="modSp mod">
        <pc:chgData name="Daniel Khashabi" userId="62390808-c838-45e6-be59-d6fd0d208bc8" providerId="ADAL" clId="{790F3DEF-9B60-CE45-9AFD-252487207F63}" dt="2023-01-26T14:32:35.664" v="1465" actId="20577"/>
        <pc:sldMkLst>
          <pc:docMk/>
          <pc:sldMk cId="2949251900" sldId="1694"/>
        </pc:sldMkLst>
        <pc:spChg chg="mod">
          <ac:chgData name="Daniel Khashabi" userId="62390808-c838-45e6-be59-d6fd0d208bc8" providerId="ADAL" clId="{790F3DEF-9B60-CE45-9AFD-252487207F63}" dt="2023-01-26T14:32:35.664" v="1465" actId="20577"/>
          <ac:spMkLst>
            <pc:docMk/>
            <pc:sldMk cId="2949251900" sldId="1694"/>
            <ac:spMk id="3" creationId="{EC96C14C-0244-9256-EF87-2F96669511B3}"/>
          </ac:spMkLst>
        </pc:spChg>
      </pc:sldChg>
      <pc:sldChg chg="addSp delSp modSp add mod ord">
        <pc:chgData name="Daniel Khashabi" userId="62390808-c838-45e6-be59-d6fd0d208bc8" providerId="ADAL" clId="{790F3DEF-9B60-CE45-9AFD-252487207F63}" dt="2023-01-26T15:42:54.589" v="3103" actId="20577"/>
        <pc:sldMkLst>
          <pc:docMk/>
          <pc:sldMk cId="608107547" sldId="1695"/>
        </pc:sldMkLst>
        <pc:spChg chg="mod">
          <ac:chgData name="Daniel Khashabi" userId="62390808-c838-45e6-be59-d6fd0d208bc8" providerId="ADAL" clId="{790F3DEF-9B60-CE45-9AFD-252487207F63}" dt="2023-01-26T15:42:54.589" v="3103" actId="20577"/>
          <ac:spMkLst>
            <pc:docMk/>
            <pc:sldMk cId="608107547" sldId="1695"/>
            <ac:spMk id="2" creationId="{4EFA1EB2-ED8F-7E23-B5A2-6CE8E6498C54}"/>
          </ac:spMkLst>
        </pc:spChg>
        <pc:spChg chg="mod">
          <ac:chgData name="Daniel Khashabi" userId="62390808-c838-45e6-be59-d6fd0d208bc8" providerId="ADAL" clId="{790F3DEF-9B60-CE45-9AFD-252487207F63}" dt="2023-01-26T03:01:33.327" v="1136" actId="20577"/>
          <ac:spMkLst>
            <pc:docMk/>
            <pc:sldMk cId="608107547" sldId="1695"/>
            <ac:spMk id="3" creationId="{EC96C14C-0244-9256-EF87-2F96669511B3}"/>
          </ac:spMkLst>
        </pc:spChg>
        <pc:picChg chg="add del mod">
          <ac:chgData name="Daniel Khashabi" userId="62390808-c838-45e6-be59-d6fd0d208bc8" providerId="ADAL" clId="{790F3DEF-9B60-CE45-9AFD-252487207F63}" dt="2023-01-26T03:01:22.952" v="1113" actId="1076"/>
          <ac:picMkLst>
            <pc:docMk/>
            <pc:sldMk cId="608107547" sldId="1695"/>
            <ac:picMk id="5" creationId="{F319FBE1-AB0B-091B-EBE0-89E224058821}"/>
          </ac:picMkLst>
        </pc:picChg>
      </pc:sldChg>
      <pc:sldChg chg="addSp delSp modSp add mod chgLayout">
        <pc:chgData name="Daniel Khashabi" userId="62390808-c838-45e6-be59-d6fd0d208bc8" providerId="ADAL" clId="{790F3DEF-9B60-CE45-9AFD-252487207F63}" dt="2023-01-26T15:43:08.446" v="3128" actId="20577"/>
        <pc:sldMkLst>
          <pc:docMk/>
          <pc:sldMk cId="365434880" sldId="1696"/>
        </pc:sldMkLst>
        <pc:spChg chg="mod ord">
          <ac:chgData name="Daniel Khashabi" userId="62390808-c838-45e6-be59-d6fd0d208bc8" providerId="ADAL" clId="{790F3DEF-9B60-CE45-9AFD-252487207F63}" dt="2023-01-26T15:43:08.446" v="3128" actId="20577"/>
          <ac:spMkLst>
            <pc:docMk/>
            <pc:sldMk cId="365434880" sldId="1696"/>
            <ac:spMk id="2" creationId="{4EFA1EB2-ED8F-7E23-B5A2-6CE8E6498C54}"/>
          </ac:spMkLst>
        </pc:spChg>
        <pc:spChg chg="del mod">
          <ac:chgData name="Daniel Khashabi" userId="62390808-c838-45e6-be59-d6fd0d208bc8" providerId="ADAL" clId="{790F3DEF-9B60-CE45-9AFD-252487207F63}" dt="2023-01-26T01:37:59.833" v="425"/>
          <ac:spMkLst>
            <pc:docMk/>
            <pc:sldMk cId="365434880" sldId="1696"/>
            <ac:spMk id="3" creationId="{EC96C14C-0244-9256-EF87-2F96669511B3}"/>
          </ac:spMkLst>
        </pc:spChg>
        <pc:spChg chg="add mod">
          <ac:chgData name="Daniel Khashabi" userId="62390808-c838-45e6-be59-d6fd0d208bc8" providerId="ADAL" clId="{790F3DEF-9B60-CE45-9AFD-252487207F63}" dt="2023-01-26T02:57:42.388" v="1000" actId="20577"/>
          <ac:spMkLst>
            <pc:docMk/>
            <pc:sldMk cId="365434880" sldId="1696"/>
            <ac:spMk id="8" creationId="{45AB8B9F-02F2-0BEE-C683-59275C309141}"/>
          </ac:spMkLst>
        </pc:spChg>
        <pc:spChg chg="add del mod">
          <ac:chgData name="Daniel Khashabi" userId="62390808-c838-45e6-be59-d6fd0d208bc8" providerId="ADAL" clId="{790F3DEF-9B60-CE45-9AFD-252487207F63}" dt="2023-01-26T01:38:28.316" v="437" actId="478"/>
          <ac:spMkLst>
            <pc:docMk/>
            <pc:sldMk cId="365434880" sldId="1696"/>
            <ac:spMk id="10" creationId="{7915107E-76D4-B4EF-74B8-490792B0D99B}"/>
          </ac:spMkLst>
        </pc:spChg>
        <pc:spChg chg="add del mod">
          <ac:chgData name="Daniel Khashabi" userId="62390808-c838-45e6-be59-d6fd0d208bc8" providerId="ADAL" clId="{790F3DEF-9B60-CE45-9AFD-252487207F63}" dt="2023-01-26T01:39:25.425" v="644" actId="478"/>
          <ac:spMkLst>
            <pc:docMk/>
            <pc:sldMk cId="365434880" sldId="1696"/>
            <ac:spMk id="12" creationId="{09C3D945-9324-6E5D-6CD4-BF8029611401}"/>
          </ac:spMkLst>
        </pc:spChg>
        <pc:picChg chg="add del mod">
          <ac:chgData name="Daniel Khashabi" userId="62390808-c838-45e6-be59-d6fd0d208bc8" providerId="ADAL" clId="{790F3DEF-9B60-CE45-9AFD-252487207F63}" dt="2023-01-26T01:37:56.970" v="423" actId="478"/>
          <ac:picMkLst>
            <pc:docMk/>
            <pc:sldMk cId="365434880" sldId="1696"/>
            <ac:picMk id="5" creationId="{56D171C5-18A8-970B-9BD5-44A88881136D}"/>
          </ac:picMkLst>
        </pc:picChg>
        <pc:picChg chg="add del mod ord">
          <ac:chgData name="Daniel Khashabi" userId="62390808-c838-45e6-be59-d6fd0d208bc8" providerId="ADAL" clId="{790F3DEF-9B60-CE45-9AFD-252487207F63}" dt="2023-01-26T01:38:25.881" v="435" actId="21"/>
          <ac:picMkLst>
            <pc:docMk/>
            <pc:sldMk cId="365434880" sldId="1696"/>
            <ac:picMk id="7" creationId="{5F16A4C9-A60E-5735-4A57-A277A4963209}"/>
          </ac:picMkLst>
        </pc:picChg>
        <pc:picChg chg="add mod">
          <ac:chgData name="Daniel Khashabi" userId="62390808-c838-45e6-be59-d6fd0d208bc8" providerId="ADAL" clId="{790F3DEF-9B60-CE45-9AFD-252487207F63}" dt="2023-01-26T01:44:36.440" v="851" actId="1036"/>
          <ac:picMkLst>
            <pc:docMk/>
            <pc:sldMk cId="365434880" sldId="1696"/>
            <ac:picMk id="11" creationId="{ED95116B-145A-295F-3F34-EEEDFE398DF3}"/>
          </ac:picMkLst>
        </pc:picChg>
      </pc:sldChg>
      <pc:sldChg chg="addSp delSp modSp add mod">
        <pc:chgData name="Daniel Khashabi" userId="62390808-c838-45e6-be59-d6fd0d208bc8" providerId="ADAL" clId="{790F3DEF-9B60-CE45-9AFD-252487207F63}" dt="2023-01-26T15:43:14.227" v="3135" actId="20577"/>
        <pc:sldMkLst>
          <pc:docMk/>
          <pc:sldMk cId="262473804" sldId="1697"/>
        </pc:sldMkLst>
        <pc:spChg chg="mod">
          <ac:chgData name="Daniel Khashabi" userId="62390808-c838-45e6-be59-d6fd0d208bc8" providerId="ADAL" clId="{790F3DEF-9B60-CE45-9AFD-252487207F63}" dt="2023-01-26T15:43:14.227" v="3135" actId="20577"/>
          <ac:spMkLst>
            <pc:docMk/>
            <pc:sldMk cId="262473804" sldId="1697"/>
            <ac:spMk id="2" creationId="{4EFA1EB2-ED8F-7E23-B5A2-6CE8E6498C54}"/>
          </ac:spMkLst>
        </pc:spChg>
        <pc:spChg chg="add mod">
          <ac:chgData name="Daniel Khashabi" userId="62390808-c838-45e6-be59-d6fd0d208bc8" providerId="ADAL" clId="{790F3DEF-9B60-CE45-9AFD-252487207F63}" dt="2023-01-26T01:44:14.390" v="844" actId="1036"/>
          <ac:spMkLst>
            <pc:docMk/>
            <pc:sldMk cId="262473804" sldId="1697"/>
            <ac:spMk id="6" creationId="{424A9976-8FA2-F8C1-9FBD-86C5836C809E}"/>
          </ac:spMkLst>
        </pc:spChg>
        <pc:spChg chg="mod">
          <ac:chgData name="Daniel Khashabi" userId="62390808-c838-45e6-be59-d6fd0d208bc8" providerId="ADAL" clId="{790F3DEF-9B60-CE45-9AFD-252487207F63}" dt="2023-01-26T01:40:09.620" v="680" actId="27636"/>
          <ac:spMkLst>
            <pc:docMk/>
            <pc:sldMk cId="262473804" sldId="1697"/>
            <ac:spMk id="8" creationId="{45AB8B9F-02F2-0BEE-C683-59275C309141}"/>
          </ac:spMkLst>
        </pc:spChg>
        <pc:picChg chg="add del mod">
          <ac:chgData name="Daniel Khashabi" userId="62390808-c838-45e6-be59-d6fd0d208bc8" providerId="ADAL" clId="{790F3DEF-9B60-CE45-9AFD-252487207F63}" dt="2023-01-26T01:41:21.321" v="687" actId="21"/>
          <ac:picMkLst>
            <pc:docMk/>
            <pc:sldMk cId="262473804" sldId="1697"/>
            <ac:picMk id="4" creationId="{8EB941F0-9E3F-3AE6-A5A6-3884137F9863}"/>
          </ac:picMkLst>
        </pc:picChg>
        <pc:picChg chg="add del mod modCrop">
          <ac:chgData name="Daniel Khashabi" userId="62390808-c838-45e6-be59-d6fd0d208bc8" providerId="ADAL" clId="{790F3DEF-9B60-CE45-9AFD-252487207F63}" dt="2023-01-26T01:42:31.598" v="732" actId="21"/>
          <ac:picMkLst>
            <pc:docMk/>
            <pc:sldMk cId="262473804" sldId="1697"/>
            <ac:picMk id="5" creationId="{E22AF73F-E892-04C1-359A-11091E6903C3}"/>
          </ac:picMkLst>
        </pc:picChg>
        <pc:picChg chg="del">
          <ac:chgData name="Daniel Khashabi" userId="62390808-c838-45e6-be59-d6fd0d208bc8" providerId="ADAL" clId="{790F3DEF-9B60-CE45-9AFD-252487207F63}" dt="2023-01-26T01:41:25.061" v="690" actId="478"/>
          <ac:picMkLst>
            <pc:docMk/>
            <pc:sldMk cId="262473804" sldId="1697"/>
            <ac:picMk id="11" creationId="{ED95116B-145A-295F-3F34-EEEDFE398DF3}"/>
          </ac:picMkLst>
        </pc:picChg>
        <pc:picChg chg="add mod">
          <ac:chgData name="Daniel Khashabi" userId="62390808-c838-45e6-be59-d6fd0d208bc8" providerId="ADAL" clId="{790F3DEF-9B60-CE45-9AFD-252487207F63}" dt="2023-01-26T01:44:41.886" v="854" actId="1036"/>
          <ac:picMkLst>
            <pc:docMk/>
            <pc:sldMk cId="262473804" sldId="1697"/>
            <ac:picMk id="1026" creationId="{264FADB6-F605-0F1F-85F5-487772AFD713}"/>
          </ac:picMkLst>
        </pc:picChg>
      </pc:sldChg>
      <pc:sldChg chg="delSp modSp add mod ord">
        <pc:chgData name="Daniel Khashabi" userId="62390808-c838-45e6-be59-d6fd0d208bc8" providerId="ADAL" clId="{790F3DEF-9B60-CE45-9AFD-252487207F63}" dt="2023-01-26T14:57:37.594" v="1480" actId="20578"/>
        <pc:sldMkLst>
          <pc:docMk/>
          <pc:sldMk cId="735725716" sldId="1698"/>
        </pc:sldMkLst>
        <pc:spChg chg="mod">
          <ac:chgData name="Daniel Khashabi" userId="62390808-c838-45e6-be59-d6fd0d208bc8" providerId="ADAL" clId="{790F3DEF-9B60-CE45-9AFD-252487207F63}" dt="2023-01-26T14:55:32.041" v="1474" actId="20577"/>
          <ac:spMkLst>
            <pc:docMk/>
            <pc:sldMk cId="735725716" sldId="1698"/>
            <ac:spMk id="3" creationId="{46D4A4C8-B4DB-0190-EA9E-63C2A9AB5B9F}"/>
          </ac:spMkLst>
        </pc:spChg>
        <pc:spChg chg="del">
          <ac:chgData name="Daniel Khashabi" userId="62390808-c838-45e6-be59-d6fd0d208bc8" providerId="ADAL" clId="{790F3DEF-9B60-CE45-9AFD-252487207F63}" dt="2023-01-26T14:55:29.210" v="1472" actId="478"/>
          <ac:spMkLst>
            <pc:docMk/>
            <pc:sldMk cId="735725716" sldId="1698"/>
            <ac:spMk id="7" creationId="{BE4CF8DD-99BC-D974-8E6A-27EE1D11B261}"/>
          </ac:spMkLst>
        </pc:spChg>
        <pc:spChg chg="del">
          <ac:chgData name="Daniel Khashabi" userId="62390808-c838-45e6-be59-d6fd0d208bc8" providerId="ADAL" clId="{790F3DEF-9B60-CE45-9AFD-252487207F63}" dt="2023-01-26T14:55:29.210" v="1472" actId="478"/>
          <ac:spMkLst>
            <pc:docMk/>
            <pc:sldMk cId="735725716" sldId="1698"/>
            <ac:spMk id="8" creationId="{A9F577D2-7059-B02D-A1AB-C15DC488260E}"/>
          </ac:spMkLst>
        </pc:spChg>
        <pc:spChg chg="del">
          <ac:chgData name="Daniel Khashabi" userId="62390808-c838-45e6-be59-d6fd0d208bc8" providerId="ADAL" clId="{790F3DEF-9B60-CE45-9AFD-252487207F63}" dt="2023-01-26T14:55:29.210" v="1472" actId="478"/>
          <ac:spMkLst>
            <pc:docMk/>
            <pc:sldMk cId="735725716" sldId="1698"/>
            <ac:spMk id="9" creationId="{98F360A4-0523-9168-B2E0-6340B0B93B35}"/>
          </ac:spMkLst>
        </pc:spChg>
      </pc:sldChg>
      <pc:sldChg chg="modSp add del mod">
        <pc:chgData name="Daniel Khashabi" userId="62390808-c838-45e6-be59-d6fd0d208bc8" providerId="ADAL" clId="{790F3DEF-9B60-CE45-9AFD-252487207F63}" dt="2023-01-26T16:32:46.763" v="4829" actId="20577"/>
        <pc:sldMkLst>
          <pc:docMk/>
          <pc:sldMk cId="2066859693" sldId="1699"/>
        </pc:sldMkLst>
        <pc:spChg chg="mod">
          <ac:chgData name="Daniel Khashabi" userId="62390808-c838-45e6-be59-d6fd0d208bc8" providerId="ADAL" clId="{790F3DEF-9B60-CE45-9AFD-252487207F63}" dt="2023-01-26T14:58:13.441" v="1503"/>
          <ac:spMkLst>
            <pc:docMk/>
            <pc:sldMk cId="2066859693" sldId="1699"/>
            <ac:spMk id="2" creationId="{F31DC014-3B93-8CA4-430F-3224A173D6D3}"/>
          </ac:spMkLst>
        </pc:spChg>
        <pc:spChg chg="mod">
          <ac:chgData name="Daniel Khashabi" userId="62390808-c838-45e6-be59-d6fd0d208bc8" providerId="ADAL" clId="{790F3DEF-9B60-CE45-9AFD-252487207F63}" dt="2023-01-26T16:32:46.763" v="4829" actId="20577"/>
          <ac:spMkLst>
            <pc:docMk/>
            <pc:sldMk cId="2066859693" sldId="1699"/>
            <ac:spMk id="3" creationId="{EDE61EAC-B9E4-5871-39E9-E7F3F5082F6A}"/>
          </ac:spMkLst>
        </pc:spChg>
      </pc:sldChg>
      <pc:sldChg chg="add">
        <pc:chgData name="Daniel Khashabi" userId="62390808-c838-45e6-be59-d6fd0d208bc8" providerId="ADAL" clId="{790F3DEF-9B60-CE45-9AFD-252487207F63}" dt="2023-01-26T14:59:14.005" v="1520"/>
        <pc:sldMkLst>
          <pc:docMk/>
          <pc:sldMk cId="736942930" sldId="1700"/>
        </pc:sldMkLst>
      </pc:sldChg>
      <pc:sldChg chg="addSp delSp modSp add mod">
        <pc:chgData name="Daniel Khashabi" userId="62390808-c838-45e6-be59-d6fd0d208bc8" providerId="ADAL" clId="{790F3DEF-9B60-CE45-9AFD-252487207F63}" dt="2023-01-26T15:42:39.392" v="3073" actId="313"/>
        <pc:sldMkLst>
          <pc:docMk/>
          <pc:sldMk cId="510463680" sldId="1701"/>
        </pc:sldMkLst>
        <pc:spChg chg="mod">
          <ac:chgData name="Daniel Khashabi" userId="62390808-c838-45e6-be59-d6fd0d208bc8" providerId="ADAL" clId="{790F3DEF-9B60-CE45-9AFD-252487207F63}" dt="2023-01-26T15:42:39.392" v="3073" actId="313"/>
          <ac:spMkLst>
            <pc:docMk/>
            <pc:sldMk cId="510463680" sldId="1701"/>
            <ac:spMk id="2" creationId="{4EFA1EB2-ED8F-7E23-B5A2-6CE8E6498C54}"/>
          </ac:spMkLst>
        </pc:spChg>
        <pc:spChg chg="mod">
          <ac:chgData name="Daniel Khashabi" userId="62390808-c838-45e6-be59-d6fd0d208bc8" providerId="ADAL" clId="{790F3DEF-9B60-CE45-9AFD-252487207F63}" dt="2023-01-26T15:17:24.617" v="2031"/>
          <ac:spMkLst>
            <pc:docMk/>
            <pc:sldMk cId="510463680" sldId="1701"/>
            <ac:spMk id="3" creationId="{EC96C14C-0244-9256-EF87-2F96669511B3}"/>
          </ac:spMkLst>
        </pc:spChg>
        <pc:spChg chg="add del mod">
          <ac:chgData name="Daniel Khashabi" userId="62390808-c838-45e6-be59-d6fd0d208bc8" providerId="ADAL" clId="{790F3DEF-9B60-CE45-9AFD-252487207F63}" dt="2023-01-26T15:17:28.857" v="2033" actId="478"/>
          <ac:spMkLst>
            <pc:docMk/>
            <pc:sldMk cId="510463680" sldId="1701"/>
            <ac:spMk id="4" creationId="{651429ED-E9F7-E117-3388-FF4FAC2F1768}"/>
          </ac:spMkLst>
        </pc:spChg>
        <pc:picChg chg="del">
          <ac:chgData name="Daniel Khashabi" userId="62390808-c838-45e6-be59-d6fd0d208bc8" providerId="ADAL" clId="{790F3DEF-9B60-CE45-9AFD-252487207F63}" dt="2023-01-26T15:06:46.180" v="1567" actId="478"/>
          <ac:picMkLst>
            <pc:docMk/>
            <pc:sldMk cId="510463680" sldId="1701"/>
            <ac:picMk id="5" creationId="{F319FBE1-AB0B-091B-EBE0-89E224058821}"/>
          </ac:picMkLst>
        </pc:picChg>
      </pc:sldChg>
      <pc:sldChg chg="addSp delSp modSp add mod">
        <pc:chgData name="Daniel Khashabi" userId="62390808-c838-45e6-be59-d6fd0d208bc8" providerId="ADAL" clId="{790F3DEF-9B60-CE45-9AFD-252487207F63}" dt="2023-01-26T15:43:17.941" v="3136"/>
        <pc:sldMkLst>
          <pc:docMk/>
          <pc:sldMk cId="3510940652" sldId="1702"/>
        </pc:sldMkLst>
        <pc:spChg chg="mod">
          <ac:chgData name="Daniel Khashabi" userId="62390808-c838-45e6-be59-d6fd0d208bc8" providerId="ADAL" clId="{790F3DEF-9B60-CE45-9AFD-252487207F63}" dt="2023-01-26T15:43:17.941" v="3136"/>
          <ac:spMkLst>
            <pc:docMk/>
            <pc:sldMk cId="3510940652" sldId="1702"/>
            <ac:spMk id="2" creationId="{4EFA1EB2-ED8F-7E23-B5A2-6CE8E6498C54}"/>
          </ac:spMkLst>
        </pc:spChg>
        <pc:picChg chg="add del mod">
          <ac:chgData name="Daniel Khashabi" userId="62390808-c838-45e6-be59-d6fd0d208bc8" providerId="ADAL" clId="{790F3DEF-9B60-CE45-9AFD-252487207F63}" dt="2023-01-26T15:15:51.319" v="2023" actId="478"/>
          <ac:picMkLst>
            <pc:docMk/>
            <pc:sldMk cId="3510940652" sldId="1702"/>
            <ac:picMk id="4" creationId="{824AB8C4-6589-BD4B-5A0A-E36371985F1D}"/>
          </ac:picMkLst>
        </pc:picChg>
        <pc:picChg chg="add mod">
          <ac:chgData name="Daniel Khashabi" userId="62390808-c838-45e6-be59-d6fd0d208bc8" providerId="ADAL" clId="{790F3DEF-9B60-CE45-9AFD-252487207F63}" dt="2023-01-26T15:16:20.247" v="2030" actId="1076"/>
          <ac:picMkLst>
            <pc:docMk/>
            <pc:sldMk cId="3510940652" sldId="1702"/>
            <ac:picMk id="7" creationId="{CF47CF22-872A-3920-2D0A-6EA7B7FDD873}"/>
          </ac:picMkLst>
        </pc:picChg>
        <pc:picChg chg="del">
          <ac:chgData name="Daniel Khashabi" userId="62390808-c838-45e6-be59-d6fd0d208bc8" providerId="ADAL" clId="{790F3DEF-9B60-CE45-9AFD-252487207F63}" dt="2023-01-26T15:14:45.348" v="2018" actId="478"/>
          <ac:picMkLst>
            <pc:docMk/>
            <pc:sldMk cId="3510940652" sldId="1702"/>
            <ac:picMk id="1026" creationId="{264FADB6-F605-0F1F-85F5-487772AFD713}"/>
          </ac:picMkLst>
        </pc:picChg>
      </pc:sldChg>
      <pc:sldChg chg="addSp delSp modSp new del mod chgLayout">
        <pc:chgData name="Daniel Khashabi" userId="62390808-c838-45e6-be59-d6fd0d208bc8" providerId="ADAL" clId="{790F3DEF-9B60-CE45-9AFD-252487207F63}" dt="2023-01-26T15:33:26.371" v="2605" actId="2696"/>
        <pc:sldMkLst>
          <pc:docMk/>
          <pc:sldMk cId="3551635374" sldId="1703"/>
        </pc:sldMkLst>
        <pc:spChg chg="mod ord">
          <ac:chgData name="Daniel Khashabi" userId="62390808-c838-45e6-be59-d6fd0d208bc8" providerId="ADAL" clId="{790F3DEF-9B60-CE45-9AFD-252487207F63}" dt="2023-01-26T15:20:51.142" v="2145" actId="700"/>
          <ac:spMkLst>
            <pc:docMk/>
            <pc:sldMk cId="3551635374" sldId="1703"/>
            <ac:spMk id="2" creationId="{F240E310-1BDF-4B74-B7B2-682DDD6E37FE}"/>
          </ac:spMkLst>
        </pc:spChg>
        <pc:spChg chg="del">
          <ac:chgData name="Daniel Khashabi" userId="62390808-c838-45e6-be59-d6fd0d208bc8" providerId="ADAL" clId="{790F3DEF-9B60-CE45-9AFD-252487207F63}" dt="2023-01-26T15:20:15.287" v="2071"/>
          <ac:spMkLst>
            <pc:docMk/>
            <pc:sldMk cId="3551635374" sldId="1703"/>
            <ac:spMk id="3" creationId="{361038B1-0F47-A4C7-4DC4-E4EB71DBED90}"/>
          </ac:spMkLst>
        </pc:spChg>
        <pc:picChg chg="add mod ord">
          <ac:chgData name="Daniel Khashabi" userId="62390808-c838-45e6-be59-d6fd0d208bc8" providerId="ADAL" clId="{790F3DEF-9B60-CE45-9AFD-252487207F63}" dt="2023-01-26T15:20:51.142" v="2145" actId="700"/>
          <ac:picMkLst>
            <pc:docMk/>
            <pc:sldMk cId="3551635374" sldId="1703"/>
            <ac:picMk id="5" creationId="{1BB9E8DC-08A8-97EB-5BAE-BA16E607A1F6}"/>
          </ac:picMkLst>
        </pc:picChg>
      </pc:sldChg>
      <pc:sldChg chg="addSp delSp modSp new mod">
        <pc:chgData name="Daniel Khashabi" userId="62390808-c838-45e6-be59-d6fd0d208bc8" providerId="ADAL" clId="{790F3DEF-9B60-CE45-9AFD-252487207F63}" dt="2023-01-26T15:43:47.111" v="3138" actId="113"/>
        <pc:sldMkLst>
          <pc:docMk/>
          <pc:sldMk cId="656129993" sldId="1704"/>
        </pc:sldMkLst>
        <pc:spChg chg="mod">
          <ac:chgData name="Daniel Khashabi" userId="62390808-c838-45e6-be59-d6fd0d208bc8" providerId="ADAL" clId="{790F3DEF-9B60-CE45-9AFD-252487207F63}" dt="2023-01-26T15:42:32.190" v="3062" actId="313"/>
          <ac:spMkLst>
            <pc:docMk/>
            <pc:sldMk cId="656129993" sldId="1704"/>
            <ac:spMk id="2" creationId="{60AB7E8B-A2B5-0D11-2696-ACE328DA2660}"/>
          </ac:spMkLst>
        </pc:spChg>
        <pc:spChg chg="mod">
          <ac:chgData name="Daniel Khashabi" userId="62390808-c838-45e6-be59-d6fd0d208bc8" providerId="ADAL" clId="{790F3DEF-9B60-CE45-9AFD-252487207F63}" dt="2023-01-26T15:41:58.275" v="3057" actId="20577"/>
          <ac:spMkLst>
            <pc:docMk/>
            <pc:sldMk cId="656129993" sldId="1704"/>
            <ac:spMk id="3" creationId="{64B55633-BD8F-80A1-8ADC-1CEF72AFD52B}"/>
          </ac:spMkLst>
        </pc:spChg>
        <pc:spChg chg="add mod">
          <ac:chgData name="Daniel Khashabi" userId="62390808-c838-45e6-be59-d6fd0d208bc8" providerId="ADAL" clId="{790F3DEF-9B60-CE45-9AFD-252487207F63}" dt="2023-01-26T15:43:47.111" v="3138" actId="113"/>
          <ac:spMkLst>
            <pc:docMk/>
            <pc:sldMk cId="656129993" sldId="1704"/>
            <ac:spMk id="6" creationId="{E5936796-E92F-2E3B-D258-BC7990A16419}"/>
          </ac:spMkLst>
        </pc:spChg>
        <pc:picChg chg="add mod">
          <ac:chgData name="Daniel Khashabi" userId="62390808-c838-45e6-be59-d6fd0d208bc8" providerId="ADAL" clId="{790F3DEF-9B60-CE45-9AFD-252487207F63}" dt="2023-01-26T15:42:35.820" v="3069" actId="1038"/>
          <ac:picMkLst>
            <pc:docMk/>
            <pc:sldMk cId="656129993" sldId="1704"/>
            <ac:picMk id="4" creationId="{43FF100B-4FB4-7970-5264-2E35785AF10E}"/>
          </ac:picMkLst>
        </pc:picChg>
        <pc:picChg chg="add del mod">
          <ac:chgData name="Daniel Khashabi" userId="62390808-c838-45e6-be59-d6fd0d208bc8" providerId="ADAL" clId="{790F3DEF-9B60-CE45-9AFD-252487207F63}" dt="2023-01-26T15:25:59.600" v="2393" actId="478"/>
          <ac:picMkLst>
            <pc:docMk/>
            <pc:sldMk cId="656129993" sldId="1704"/>
            <ac:picMk id="1026" creationId="{58AF075C-08A9-3B20-5BE6-72DED8A72BDA}"/>
          </ac:picMkLst>
        </pc:picChg>
      </pc:sldChg>
      <pc:sldChg chg="addSp delSp modSp new del mod">
        <pc:chgData name="Daniel Khashabi" userId="62390808-c838-45e6-be59-d6fd0d208bc8" providerId="ADAL" clId="{790F3DEF-9B60-CE45-9AFD-252487207F63}" dt="2023-01-26T15:42:28.508" v="3058" actId="2696"/>
        <pc:sldMkLst>
          <pc:docMk/>
          <pc:sldMk cId="3005291731" sldId="1705"/>
        </pc:sldMkLst>
        <pc:spChg chg="mod">
          <ac:chgData name="Daniel Khashabi" userId="62390808-c838-45e6-be59-d6fd0d208bc8" providerId="ADAL" clId="{790F3DEF-9B60-CE45-9AFD-252487207F63}" dt="2023-01-26T15:39:05.153" v="2667" actId="20577"/>
          <ac:spMkLst>
            <pc:docMk/>
            <pc:sldMk cId="3005291731" sldId="1705"/>
            <ac:spMk id="2" creationId="{E3F5983F-610E-4FC7-045F-147D1813C674}"/>
          </ac:spMkLst>
        </pc:spChg>
        <pc:spChg chg="del">
          <ac:chgData name="Daniel Khashabi" userId="62390808-c838-45e6-be59-d6fd0d208bc8" providerId="ADAL" clId="{790F3DEF-9B60-CE45-9AFD-252487207F63}" dt="2023-01-26T15:39:24.101" v="2668"/>
          <ac:spMkLst>
            <pc:docMk/>
            <pc:sldMk cId="3005291731" sldId="1705"/>
            <ac:spMk id="3" creationId="{94218941-30D1-41EB-ACCE-93AC52C20241}"/>
          </ac:spMkLst>
        </pc:spChg>
        <pc:picChg chg="add mod">
          <ac:chgData name="Daniel Khashabi" userId="62390808-c838-45e6-be59-d6fd0d208bc8" providerId="ADAL" clId="{790F3DEF-9B60-CE45-9AFD-252487207F63}" dt="2023-01-26T15:39:54.896" v="2678" actId="1076"/>
          <ac:picMkLst>
            <pc:docMk/>
            <pc:sldMk cId="3005291731" sldId="1705"/>
            <ac:picMk id="5" creationId="{4EEBFB09-066D-27EC-00E0-58FEA1CA32D5}"/>
          </ac:picMkLst>
        </pc:picChg>
        <pc:picChg chg="add mod">
          <ac:chgData name="Daniel Khashabi" userId="62390808-c838-45e6-be59-d6fd0d208bc8" providerId="ADAL" clId="{790F3DEF-9B60-CE45-9AFD-252487207F63}" dt="2023-01-26T15:39:56.697" v="2679" actId="1076"/>
          <ac:picMkLst>
            <pc:docMk/>
            <pc:sldMk cId="3005291731" sldId="1705"/>
            <ac:picMk id="7" creationId="{E3DE9F67-4840-6C3B-5E24-AAC4DD9414B1}"/>
          </ac:picMkLst>
        </pc:picChg>
      </pc:sldChg>
      <pc:sldChg chg="addSp modSp new mod">
        <pc:chgData name="Daniel Khashabi" userId="62390808-c838-45e6-be59-d6fd0d208bc8" providerId="ADAL" clId="{790F3DEF-9B60-CE45-9AFD-252487207F63}" dt="2023-01-26T15:41:05.204" v="2923" actId="1035"/>
        <pc:sldMkLst>
          <pc:docMk/>
          <pc:sldMk cId="2729341271" sldId="1706"/>
        </pc:sldMkLst>
        <pc:spChg chg="mod">
          <ac:chgData name="Daniel Khashabi" userId="62390808-c838-45e6-be59-d6fd0d208bc8" providerId="ADAL" clId="{790F3DEF-9B60-CE45-9AFD-252487207F63}" dt="2023-01-26T15:40:12.490" v="2689" actId="20577"/>
          <ac:spMkLst>
            <pc:docMk/>
            <pc:sldMk cId="2729341271" sldId="1706"/>
            <ac:spMk id="2" creationId="{F6A16254-088D-1B5C-098B-3E766B271F3E}"/>
          </ac:spMkLst>
        </pc:spChg>
        <pc:spChg chg="mod">
          <ac:chgData name="Daniel Khashabi" userId="62390808-c838-45e6-be59-d6fd0d208bc8" providerId="ADAL" clId="{790F3DEF-9B60-CE45-9AFD-252487207F63}" dt="2023-01-26T15:41:01.105" v="2914" actId="20577"/>
          <ac:spMkLst>
            <pc:docMk/>
            <pc:sldMk cId="2729341271" sldId="1706"/>
            <ac:spMk id="3" creationId="{9CFEC2F5-CB1F-29E2-883C-6ABAB861D4B1}"/>
          </ac:spMkLst>
        </pc:spChg>
        <pc:picChg chg="add mod">
          <ac:chgData name="Daniel Khashabi" userId="62390808-c838-45e6-be59-d6fd0d208bc8" providerId="ADAL" clId="{790F3DEF-9B60-CE45-9AFD-252487207F63}" dt="2023-01-26T15:41:05.204" v="2923" actId="1035"/>
          <ac:picMkLst>
            <pc:docMk/>
            <pc:sldMk cId="2729341271" sldId="1706"/>
            <ac:picMk id="4" creationId="{C985EC77-0AF5-BA87-F589-58E00AA11545}"/>
          </ac:picMkLst>
        </pc:picChg>
        <pc:picChg chg="add mod">
          <ac:chgData name="Daniel Khashabi" userId="62390808-c838-45e6-be59-d6fd0d208bc8" providerId="ADAL" clId="{790F3DEF-9B60-CE45-9AFD-252487207F63}" dt="2023-01-26T15:41:05.204" v="2923" actId="1035"/>
          <ac:picMkLst>
            <pc:docMk/>
            <pc:sldMk cId="2729341271" sldId="1706"/>
            <ac:picMk id="5" creationId="{06552D6C-11DE-69C7-F87D-ADD34E2BA1A7}"/>
          </ac:picMkLst>
        </pc:picChg>
      </pc:sldChg>
      <pc:sldChg chg="addSp delSp modSp add mod chgLayout">
        <pc:chgData name="Daniel Khashabi" userId="62390808-c838-45e6-be59-d6fd0d208bc8" providerId="ADAL" clId="{790F3DEF-9B60-CE45-9AFD-252487207F63}" dt="2023-01-26T16:40:30.714" v="4907" actId="113"/>
        <pc:sldMkLst>
          <pc:docMk/>
          <pc:sldMk cId="4276905889" sldId="1707"/>
        </pc:sldMkLst>
        <pc:spChg chg="mod ord">
          <ac:chgData name="Daniel Khashabi" userId="62390808-c838-45e6-be59-d6fd0d208bc8" providerId="ADAL" clId="{790F3DEF-9B60-CE45-9AFD-252487207F63}" dt="2023-01-26T16:39:30.106" v="4876" actId="700"/>
          <ac:spMkLst>
            <pc:docMk/>
            <pc:sldMk cId="4276905889" sldId="1707"/>
            <ac:spMk id="2" creationId="{F6B9F252-13BB-0E46-BD1E-33AC23C89C06}"/>
          </ac:spMkLst>
        </pc:spChg>
        <pc:spChg chg="del mod">
          <ac:chgData name="Daniel Khashabi" userId="62390808-c838-45e6-be59-d6fd0d208bc8" providerId="ADAL" clId="{790F3DEF-9B60-CE45-9AFD-252487207F63}" dt="2023-01-26T16:38:54.104" v="4870" actId="478"/>
          <ac:spMkLst>
            <pc:docMk/>
            <pc:sldMk cId="4276905889" sldId="1707"/>
            <ac:spMk id="3" creationId="{E673D2E0-2405-C18C-573F-744F98A8A7CA}"/>
          </ac:spMkLst>
        </pc:spChg>
        <pc:spChg chg="add del mod">
          <ac:chgData name="Daniel Khashabi" userId="62390808-c838-45e6-be59-d6fd0d208bc8" providerId="ADAL" clId="{790F3DEF-9B60-CE45-9AFD-252487207F63}" dt="2023-01-26T16:38:59.472" v="4873" actId="478"/>
          <ac:spMkLst>
            <pc:docMk/>
            <pc:sldMk cId="4276905889" sldId="1707"/>
            <ac:spMk id="5" creationId="{638434D7-F045-175B-EA36-C33030886114}"/>
          </ac:spMkLst>
        </pc:spChg>
        <pc:spChg chg="add del mod">
          <ac:chgData name="Daniel Khashabi" userId="62390808-c838-45e6-be59-d6fd0d208bc8" providerId="ADAL" clId="{790F3DEF-9B60-CE45-9AFD-252487207F63}" dt="2023-01-26T16:38:58.169" v="4872" actId="21"/>
          <ac:spMkLst>
            <pc:docMk/>
            <pc:sldMk cId="4276905889" sldId="1707"/>
            <ac:spMk id="6" creationId="{EC284916-F89E-0344-6171-C4AF0F8F447A}"/>
          </ac:spMkLst>
        </pc:spChg>
        <pc:spChg chg="add del mod">
          <ac:chgData name="Daniel Khashabi" userId="62390808-c838-45e6-be59-d6fd0d208bc8" providerId="ADAL" clId="{790F3DEF-9B60-CE45-9AFD-252487207F63}" dt="2023-01-26T16:39:32.736" v="4878" actId="478"/>
          <ac:spMkLst>
            <pc:docMk/>
            <pc:sldMk cId="4276905889" sldId="1707"/>
            <ac:spMk id="7" creationId="{9622875A-866B-CF58-FD36-8C782E9A6584}"/>
          </ac:spMkLst>
        </pc:spChg>
        <pc:spChg chg="add mod ord">
          <ac:chgData name="Daniel Khashabi" userId="62390808-c838-45e6-be59-d6fd0d208bc8" providerId="ADAL" clId="{790F3DEF-9B60-CE45-9AFD-252487207F63}" dt="2023-01-26T16:40:30.714" v="4907" actId="113"/>
          <ac:spMkLst>
            <pc:docMk/>
            <pc:sldMk cId="4276905889" sldId="1707"/>
            <ac:spMk id="8" creationId="{BE7F6B3F-9409-83BC-472E-EA6FD8EBC841}"/>
          </ac:spMkLst>
        </pc:spChg>
        <pc:spChg chg="del">
          <ac:chgData name="Daniel Khashabi" userId="62390808-c838-45e6-be59-d6fd0d208bc8" providerId="ADAL" clId="{790F3DEF-9B60-CE45-9AFD-252487207F63}" dt="2023-01-26T16:02:32.198" v="3319" actId="478"/>
          <ac:spMkLst>
            <pc:docMk/>
            <pc:sldMk cId="4276905889" sldId="1707"/>
            <ac:spMk id="11" creationId="{DE412EBB-9B1A-9B4F-A419-05D5A3C40ECD}"/>
          </ac:spMkLst>
        </pc:spChg>
        <pc:spChg chg="mod">
          <ac:chgData name="Daniel Khashabi" userId="62390808-c838-45e6-be59-d6fd0d208bc8" providerId="ADAL" clId="{790F3DEF-9B60-CE45-9AFD-252487207F63}" dt="2023-01-26T16:37:26.088" v="4860" actId="1037"/>
          <ac:spMkLst>
            <pc:docMk/>
            <pc:sldMk cId="4276905889" sldId="1707"/>
            <ac:spMk id="17" creationId="{98109AD2-0FB7-604B-ADAC-E630E06BE3AA}"/>
          </ac:spMkLst>
        </pc:spChg>
      </pc:sldChg>
      <pc:sldChg chg="addSp modSp add mod modShow">
        <pc:chgData name="Daniel Khashabi" userId="62390808-c838-45e6-be59-d6fd0d208bc8" providerId="ADAL" clId="{790F3DEF-9B60-CE45-9AFD-252487207F63}" dt="2023-01-26T16:12:32.400" v="3893" actId="729"/>
        <pc:sldMkLst>
          <pc:docMk/>
          <pc:sldMk cId="1662745113" sldId="1708"/>
        </pc:sldMkLst>
        <pc:spChg chg="add mod">
          <ac:chgData name="Daniel Khashabi" userId="62390808-c838-45e6-be59-d6fd0d208bc8" providerId="ADAL" clId="{790F3DEF-9B60-CE45-9AFD-252487207F63}" dt="2023-01-26T16:05:01.675" v="3358" actId="14100"/>
          <ac:spMkLst>
            <pc:docMk/>
            <pc:sldMk cId="1662745113" sldId="1708"/>
            <ac:spMk id="4" creationId="{D9AA7324-AED3-9229-DC4C-205BB5003D0D}"/>
          </ac:spMkLst>
        </pc:spChg>
      </pc:sldChg>
      <pc:sldChg chg="addSp delSp modSp add del mod">
        <pc:chgData name="Daniel Khashabi" userId="62390808-c838-45e6-be59-d6fd0d208bc8" providerId="ADAL" clId="{790F3DEF-9B60-CE45-9AFD-252487207F63}" dt="2023-01-26T16:12:25.794" v="3892" actId="2696"/>
        <pc:sldMkLst>
          <pc:docMk/>
          <pc:sldMk cId="822816958" sldId="1709"/>
        </pc:sldMkLst>
        <pc:spChg chg="mod">
          <ac:chgData name="Daniel Khashabi" userId="62390808-c838-45e6-be59-d6fd0d208bc8" providerId="ADAL" clId="{790F3DEF-9B60-CE45-9AFD-252487207F63}" dt="2023-01-26T16:06:15.409" v="3385" actId="20577"/>
          <ac:spMkLst>
            <pc:docMk/>
            <pc:sldMk cId="822816958" sldId="1709"/>
            <ac:spMk id="3" creationId="{E673D2E0-2405-C18C-573F-744F98A8A7CA}"/>
          </ac:spMkLst>
        </pc:spChg>
        <pc:grpChg chg="del">
          <ac:chgData name="Daniel Khashabi" userId="62390808-c838-45e6-be59-d6fd0d208bc8" providerId="ADAL" clId="{790F3DEF-9B60-CE45-9AFD-252487207F63}" dt="2023-01-26T16:05:25.252" v="3371" actId="478"/>
          <ac:grpSpMkLst>
            <pc:docMk/>
            <pc:sldMk cId="822816958" sldId="1709"/>
            <ac:grpSpMk id="12" creationId="{4AAC2837-551A-9332-86AF-C91E6B49EDDC}"/>
          </ac:grpSpMkLst>
        </pc:grpChg>
        <pc:picChg chg="add del mod">
          <ac:chgData name="Daniel Khashabi" userId="62390808-c838-45e6-be59-d6fd0d208bc8" providerId="ADAL" clId="{790F3DEF-9B60-CE45-9AFD-252487207F63}" dt="2023-01-26T16:05:53.500" v="3374" actId="478"/>
          <ac:picMkLst>
            <pc:docMk/>
            <pc:sldMk cId="822816958" sldId="1709"/>
            <ac:picMk id="2050" creationId="{1FAC7BA6-51CA-B344-6063-5FD1287C2937}"/>
          </ac:picMkLst>
        </pc:picChg>
        <pc:picChg chg="add mod">
          <ac:chgData name="Daniel Khashabi" userId="62390808-c838-45e6-be59-d6fd0d208bc8" providerId="ADAL" clId="{790F3DEF-9B60-CE45-9AFD-252487207F63}" dt="2023-01-26T16:06:10.406" v="3382" actId="1076"/>
          <ac:picMkLst>
            <pc:docMk/>
            <pc:sldMk cId="822816958" sldId="1709"/>
            <ac:picMk id="2052" creationId="{ECDEE76B-9AEA-E631-9D47-F88B3868E987}"/>
          </ac:picMkLst>
        </pc:picChg>
        <pc:cxnChg chg="mod">
          <ac:chgData name="Daniel Khashabi" userId="62390808-c838-45e6-be59-d6fd0d208bc8" providerId="ADAL" clId="{790F3DEF-9B60-CE45-9AFD-252487207F63}" dt="2023-01-26T16:05:25.252" v="3371" actId="478"/>
          <ac:cxnSpMkLst>
            <pc:docMk/>
            <pc:sldMk cId="822816958" sldId="1709"/>
            <ac:cxnSpMk id="15" creationId="{32FA87A8-F26B-5B47-E21D-871DA833C8F2}"/>
          </ac:cxnSpMkLst>
        </pc:cxnChg>
      </pc:sldChg>
      <pc:sldChg chg="add del">
        <pc:chgData name="Daniel Khashabi" userId="62390808-c838-45e6-be59-d6fd0d208bc8" providerId="ADAL" clId="{790F3DEF-9B60-CE45-9AFD-252487207F63}" dt="2023-01-26T16:04:38.640" v="3323" actId="2696"/>
        <pc:sldMkLst>
          <pc:docMk/>
          <pc:sldMk cId="3269126089" sldId="1709"/>
        </pc:sldMkLst>
      </pc:sldChg>
      <pc:sldChg chg="addSp delSp modSp add mod chgLayout">
        <pc:chgData name="Daniel Khashabi" userId="62390808-c838-45e6-be59-d6fd0d208bc8" providerId="ADAL" clId="{790F3DEF-9B60-CE45-9AFD-252487207F63}" dt="2023-01-26T16:40:27.317" v="4906" actId="113"/>
        <pc:sldMkLst>
          <pc:docMk/>
          <pc:sldMk cId="2724312155" sldId="1710"/>
        </pc:sldMkLst>
        <pc:spChg chg="mod ord">
          <ac:chgData name="Daniel Khashabi" userId="62390808-c838-45e6-be59-d6fd0d208bc8" providerId="ADAL" clId="{790F3DEF-9B60-CE45-9AFD-252487207F63}" dt="2023-01-26T16:39:41.264" v="4880" actId="700"/>
          <ac:spMkLst>
            <pc:docMk/>
            <pc:sldMk cId="2724312155" sldId="1710"/>
            <ac:spMk id="2" creationId="{F6B9F252-13BB-0E46-BD1E-33AC23C89C06}"/>
          </ac:spMkLst>
        </pc:spChg>
        <pc:spChg chg="mod ord">
          <ac:chgData name="Daniel Khashabi" userId="62390808-c838-45e6-be59-d6fd0d208bc8" providerId="ADAL" clId="{790F3DEF-9B60-CE45-9AFD-252487207F63}" dt="2023-01-26T16:40:27.317" v="4906" actId="113"/>
          <ac:spMkLst>
            <pc:docMk/>
            <pc:sldMk cId="2724312155" sldId="1710"/>
            <ac:spMk id="3" creationId="{E673D2E0-2405-C18C-573F-744F98A8A7CA}"/>
          </ac:spMkLst>
        </pc:spChg>
        <pc:spChg chg="del">
          <ac:chgData name="Daniel Khashabi" userId="62390808-c838-45e6-be59-d6fd0d208bc8" providerId="ADAL" clId="{790F3DEF-9B60-CE45-9AFD-252487207F63}" dt="2023-01-26T16:07:22.194" v="3487" actId="478"/>
          <ac:spMkLst>
            <pc:docMk/>
            <pc:sldMk cId="2724312155" sldId="1710"/>
            <ac:spMk id="4" creationId="{D9AA7324-AED3-9229-DC4C-205BB5003D0D}"/>
          </ac:spMkLst>
        </pc:spChg>
        <pc:spChg chg="del">
          <ac:chgData name="Daniel Khashabi" userId="62390808-c838-45e6-be59-d6fd0d208bc8" providerId="ADAL" clId="{790F3DEF-9B60-CE45-9AFD-252487207F63}" dt="2023-01-26T16:06:42.500" v="3387" actId="478"/>
          <ac:spMkLst>
            <pc:docMk/>
            <pc:sldMk cId="2724312155" sldId="1710"/>
            <ac:spMk id="11" creationId="{DE412EBB-9B1A-9B4F-A419-05D5A3C40ECD}"/>
          </ac:spMkLst>
        </pc:spChg>
        <pc:picChg chg="add mod">
          <ac:chgData name="Daniel Khashabi" userId="62390808-c838-45e6-be59-d6fd0d208bc8" providerId="ADAL" clId="{790F3DEF-9B60-CE45-9AFD-252487207F63}" dt="2023-01-26T16:40:09.998" v="4903" actId="1035"/>
          <ac:picMkLst>
            <pc:docMk/>
            <pc:sldMk cId="2724312155" sldId="1710"/>
            <ac:picMk id="5" creationId="{28E69DD1-64AD-4558-C576-719B998B3C03}"/>
          </ac:picMkLst>
        </pc:picChg>
      </pc:sldChg>
      <pc:sldChg chg="delSp modSp add mod">
        <pc:chgData name="Daniel Khashabi" userId="62390808-c838-45e6-be59-d6fd0d208bc8" providerId="ADAL" clId="{790F3DEF-9B60-CE45-9AFD-252487207F63}" dt="2023-01-26T16:41:09.925" v="4952" actId="20577"/>
        <pc:sldMkLst>
          <pc:docMk/>
          <pc:sldMk cId="2718208960" sldId="1711"/>
        </pc:sldMkLst>
        <pc:spChg chg="mod">
          <ac:chgData name="Daniel Khashabi" userId="62390808-c838-45e6-be59-d6fd0d208bc8" providerId="ADAL" clId="{790F3DEF-9B60-CE45-9AFD-252487207F63}" dt="2023-01-26T16:41:09.925" v="4952" actId="20577"/>
          <ac:spMkLst>
            <pc:docMk/>
            <pc:sldMk cId="2718208960" sldId="1711"/>
            <ac:spMk id="3" creationId="{E673D2E0-2405-C18C-573F-744F98A8A7CA}"/>
          </ac:spMkLst>
        </pc:spChg>
        <pc:spChg chg="mod">
          <ac:chgData name="Daniel Khashabi" userId="62390808-c838-45e6-be59-d6fd0d208bc8" providerId="ADAL" clId="{790F3DEF-9B60-CE45-9AFD-252487207F63}" dt="2023-01-26T16:12:22.872" v="3891" actId="1036"/>
          <ac:spMkLst>
            <pc:docMk/>
            <pc:sldMk cId="2718208960" sldId="1711"/>
            <ac:spMk id="4" creationId="{D9AA7324-AED3-9229-DC4C-205BB5003D0D}"/>
          </ac:spMkLst>
        </pc:spChg>
        <pc:spChg chg="mod">
          <ac:chgData name="Daniel Khashabi" userId="62390808-c838-45e6-be59-d6fd0d208bc8" providerId="ADAL" clId="{790F3DEF-9B60-CE45-9AFD-252487207F63}" dt="2023-01-26T16:12:22.872" v="3891" actId="1036"/>
          <ac:spMkLst>
            <pc:docMk/>
            <pc:sldMk cId="2718208960" sldId="1711"/>
            <ac:spMk id="11" creationId="{DE412EBB-9B1A-9B4F-A419-05D5A3C40ECD}"/>
          </ac:spMkLst>
        </pc:spChg>
        <pc:grpChg chg="del">
          <ac:chgData name="Daniel Khashabi" userId="62390808-c838-45e6-be59-d6fd0d208bc8" providerId="ADAL" clId="{790F3DEF-9B60-CE45-9AFD-252487207F63}" dt="2023-01-26T16:11:39.529" v="3793" actId="478"/>
          <ac:grpSpMkLst>
            <pc:docMk/>
            <pc:sldMk cId="2718208960" sldId="1711"/>
            <ac:grpSpMk id="12" creationId="{4AAC2837-551A-9332-86AF-C91E6B49EDDC}"/>
          </ac:grpSpMkLst>
        </pc:grpChg>
        <pc:cxnChg chg="mod">
          <ac:chgData name="Daniel Khashabi" userId="62390808-c838-45e6-be59-d6fd0d208bc8" providerId="ADAL" clId="{790F3DEF-9B60-CE45-9AFD-252487207F63}" dt="2023-01-26T16:11:39.529" v="3793" actId="478"/>
          <ac:cxnSpMkLst>
            <pc:docMk/>
            <pc:sldMk cId="2718208960" sldId="1711"/>
            <ac:cxnSpMk id="15" creationId="{32FA87A8-F26B-5B47-E21D-871DA833C8F2}"/>
          </ac:cxnSpMkLst>
        </pc:cxnChg>
      </pc:sldChg>
      <pc:sldChg chg="modSp new mod">
        <pc:chgData name="Daniel Khashabi" userId="62390808-c838-45e6-be59-d6fd0d208bc8" providerId="ADAL" clId="{790F3DEF-9B60-CE45-9AFD-252487207F63}" dt="2023-01-26T16:24:00.701" v="4723" actId="20577"/>
        <pc:sldMkLst>
          <pc:docMk/>
          <pc:sldMk cId="3639273596" sldId="1712"/>
        </pc:sldMkLst>
        <pc:spChg chg="mod">
          <ac:chgData name="Daniel Khashabi" userId="62390808-c838-45e6-be59-d6fd0d208bc8" providerId="ADAL" clId="{790F3DEF-9B60-CE45-9AFD-252487207F63}" dt="2023-01-26T16:20:52.093" v="4078" actId="20577"/>
          <ac:spMkLst>
            <pc:docMk/>
            <pc:sldMk cId="3639273596" sldId="1712"/>
            <ac:spMk id="2" creationId="{9DF64BB0-DE03-CB1E-B7A6-32041B5B59E0}"/>
          </ac:spMkLst>
        </pc:spChg>
        <pc:spChg chg="mod">
          <ac:chgData name="Daniel Khashabi" userId="62390808-c838-45e6-be59-d6fd0d208bc8" providerId="ADAL" clId="{790F3DEF-9B60-CE45-9AFD-252487207F63}" dt="2023-01-26T16:24:00.701" v="4723" actId="20577"/>
          <ac:spMkLst>
            <pc:docMk/>
            <pc:sldMk cId="3639273596" sldId="1712"/>
            <ac:spMk id="3" creationId="{0E49B716-B0CE-45B7-6F1F-A1792D455625}"/>
          </ac:spMkLst>
        </pc:spChg>
      </pc:sldChg>
      <pc:sldChg chg="add">
        <pc:chgData name="Daniel Khashabi" userId="62390808-c838-45e6-be59-d6fd0d208bc8" providerId="ADAL" clId="{790F3DEF-9B60-CE45-9AFD-252487207F63}" dt="2023-01-26T16:35:35.376" v="4834"/>
        <pc:sldMkLst>
          <pc:docMk/>
          <pc:sldMk cId="3043428272" sldId="1713"/>
        </pc:sldMkLst>
      </pc:sldChg>
    </pc:docChg>
  </pc:docChgLst>
  <pc:docChgLst>
    <pc:chgData name="Daniel Khashabi" userId="62390808-c838-45e6-be59-d6fd0d208bc8" providerId="ADAL" clId="{74DBB8A8-3DC5-A042-8E6B-BE24100F5060}"/>
    <pc:docChg chg="undo custSel addSld delSld modSld sldOrd">
      <pc:chgData name="Daniel Khashabi" userId="62390808-c838-45e6-be59-d6fd0d208bc8" providerId="ADAL" clId="{74DBB8A8-3DC5-A042-8E6B-BE24100F5060}" dt="2023-02-06T15:39:10.010" v="3045" actId="20577"/>
      <pc:docMkLst>
        <pc:docMk/>
      </pc:docMkLst>
      <pc:sldChg chg="modSp mod">
        <pc:chgData name="Daniel Khashabi" userId="62390808-c838-45e6-be59-d6fd0d208bc8" providerId="ADAL" clId="{74DBB8A8-3DC5-A042-8E6B-BE24100F5060}" dt="2023-02-06T15:37:15.617" v="3028" actId="20577"/>
        <pc:sldMkLst>
          <pc:docMk/>
          <pc:sldMk cId="0" sldId="301"/>
        </pc:sldMkLst>
        <pc:spChg chg="mod">
          <ac:chgData name="Daniel Khashabi" userId="62390808-c838-45e6-be59-d6fd0d208bc8" providerId="ADAL" clId="{74DBB8A8-3DC5-A042-8E6B-BE24100F5060}" dt="2023-02-06T15:37:15.617" v="3028" actId="20577"/>
          <ac:spMkLst>
            <pc:docMk/>
            <pc:sldMk cId="0" sldId="301"/>
            <ac:spMk id="3" creationId="{2B2BF253-9017-7D52-AD13-BADC80AE9EEA}"/>
          </ac:spMkLst>
        </pc:spChg>
      </pc:sldChg>
      <pc:sldChg chg="add">
        <pc:chgData name="Daniel Khashabi" userId="62390808-c838-45e6-be59-d6fd0d208bc8" providerId="ADAL" clId="{74DBB8A8-3DC5-A042-8E6B-BE24100F5060}" dt="2023-02-06T15:34:56.205" v="2917"/>
        <pc:sldMkLst>
          <pc:docMk/>
          <pc:sldMk cId="1386056504" sldId="1692"/>
        </pc:sldMkLst>
      </pc:sldChg>
      <pc:sldChg chg="addSp delSp modSp del mod modAnim">
        <pc:chgData name="Daniel Khashabi" userId="62390808-c838-45e6-be59-d6fd0d208bc8" providerId="ADAL" clId="{74DBB8A8-3DC5-A042-8E6B-BE24100F5060}" dt="2023-02-06T15:34:54.702" v="2916" actId="2696"/>
        <pc:sldMkLst>
          <pc:docMk/>
          <pc:sldMk cId="4038746566" sldId="1692"/>
        </pc:sldMkLst>
        <pc:spChg chg="add del mod">
          <ac:chgData name="Daniel Khashabi" userId="62390808-c838-45e6-be59-d6fd0d208bc8" providerId="ADAL" clId="{74DBB8A8-3DC5-A042-8E6B-BE24100F5060}" dt="2023-02-06T14:34:12.954" v="9" actId="478"/>
          <ac:spMkLst>
            <pc:docMk/>
            <pc:sldMk cId="4038746566" sldId="1692"/>
            <ac:spMk id="7" creationId="{5CDD371E-3D55-EB1F-46FA-764D8B4F883F}"/>
          </ac:spMkLst>
        </pc:spChg>
        <pc:picChg chg="add mod">
          <ac:chgData name="Daniel Khashabi" userId="62390808-c838-45e6-be59-d6fd0d208bc8" providerId="ADAL" clId="{74DBB8A8-3DC5-A042-8E6B-BE24100F5060}" dt="2023-02-06T14:34:15.844" v="11" actId="1076"/>
          <ac:picMkLst>
            <pc:docMk/>
            <pc:sldMk cId="4038746566" sldId="1692"/>
            <ac:picMk id="3" creationId="{F30B285A-18CA-203E-B761-46B133EBA9CB}"/>
          </ac:picMkLst>
        </pc:picChg>
        <pc:picChg chg="del mod">
          <ac:chgData name="Daniel Khashabi" userId="62390808-c838-45e6-be59-d6fd0d208bc8" providerId="ADAL" clId="{74DBB8A8-3DC5-A042-8E6B-BE24100F5060}" dt="2023-02-06T14:34:05.353" v="6" actId="21"/>
          <ac:picMkLst>
            <pc:docMk/>
            <pc:sldMk cId="4038746566" sldId="1692"/>
            <ac:picMk id="4" creationId="{42C73761-110F-4A55-1BED-AD22DDAEE6E8}"/>
          </ac:picMkLst>
        </pc:picChg>
        <pc:picChg chg="add mod">
          <ac:chgData name="Daniel Khashabi" userId="62390808-c838-45e6-be59-d6fd0d208bc8" providerId="ADAL" clId="{74DBB8A8-3DC5-A042-8E6B-BE24100F5060}" dt="2023-02-06T14:34:09.992" v="8" actId="1076"/>
          <ac:picMkLst>
            <pc:docMk/>
            <pc:sldMk cId="4038746566" sldId="1692"/>
            <ac:picMk id="8" creationId="{7DF0AC61-9D76-3EF9-3018-B7240B137298}"/>
          </ac:picMkLst>
        </pc:picChg>
      </pc:sldChg>
      <pc:sldChg chg="add">
        <pc:chgData name="Daniel Khashabi" userId="62390808-c838-45e6-be59-d6fd0d208bc8" providerId="ADAL" clId="{74DBB8A8-3DC5-A042-8E6B-BE24100F5060}" dt="2023-02-06T15:34:56.205" v="2917"/>
        <pc:sldMkLst>
          <pc:docMk/>
          <pc:sldMk cId="1407059810" sldId="1693"/>
        </pc:sldMkLst>
      </pc:sldChg>
      <pc:sldChg chg="addSp delSp modSp new del mod modAnim">
        <pc:chgData name="Daniel Khashabi" userId="62390808-c838-45e6-be59-d6fd0d208bc8" providerId="ADAL" clId="{74DBB8A8-3DC5-A042-8E6B-BE24100F5060}" dt="2023-02-06T15:34:54.702" v="2916" actId="2696"/>
        <pc:sldMkLst>
          <pc:docMk/>
          <pc:sldMk cId="2421845290" sldId="1693"/>
        </pc:sldMkLst>
        <pc:spChg chg="mod">
          <ac:chgData name="Daniel Khashabi" userId="62390808-c838-45e6-be59-d6fd0d208bc8" providerId="ADAL" clId="{74DBB8A8-3DC5-A042-8E6B-BE24100F5060}" dt="2023-02-06T14:36:02.557" v="14" actId="27636"/>
          <ac:spMkLst>
            <pc:docMk/>
            <pc:sldMk cId="2421845290" sldId="1693"/>
            <ac:spMk id="2" creationId="{E03E747D-C5CA-8443-E730-11FB29B17642}"/>
          </ac:spMkLst>
        </pc:spChg>
        <pc:spChg chg="del">
          <ac:chgData name="Daniel Khashabi" userId="62390808-c838-45e6-be59-d6fd0d208bc8" providerId="ADAL" clId="{74DBB8A8-3DC5-A042-8E6B-BE24100F5060}" dt="2023-02-06T14:36:02.448" v="13"/>
          <ac:spMkLst>
            <pc:docMk/>
            <pc:sldMk cId="2421845290" sldId="1693"/>
            <ac:spMk id="3" creationId="{194EF7C0-D3F3-5D6B-36B7-0F771C23F6FA}"/>
          </ac:spMkLst>
        </pc:spChg>
        <pc:spChg chg="add mod">
          <ac:chgData name="Daniel Khashabi" userId="62390808-c838-45e6-be59-d6fd0d208bc8" providerId="ADAL" clId="{74DBB8A8-3DC5-A042-8E6B-BE24100F5060}" dt="2023-02-06T14:36:28.456" v="26" actId="1076"/>
          <ac:spMkLst>
            <pc:docMk/>
            <pc:sldMk cId="2421845290" sldId="1693"/>
            <ac:spMk id="7" creationId="{86874FF6-98F4-14F5-2D54-B93EE1083A13}"/>
          </ac:spMkLst>
        </pc:spChg>
        <pc:picChg chg="add mod">
          <ac:chgData name="Daniel Khashabi" userId="62390808-c838-45e6-be59-d6fd0d208bc8" providerId="ADAL" clId="{74DBB8A8-3DC5-A042-8E6B-BE24100F5060}" dt="2023-02-06T14:36:54.124" v="32" actId="1076"/>
          <ac:picMkLst>
            <pc:docMk/>
            <pc:sldMk cId="2421845290" sldId="1693"/>
            <ac:picMk id="5" creationId="{86C01F43-5EB0-3342-A506-5667FC41BF19}"/>
          </ac:picMkLst>
        </pc:picChg>
        <pc:picChg chg="add mod">
          <ac:chgData name="Daniel Khashabi" userId="62390808-c838-45e6-be59-d6fd0d208bc8" providerId="ADAL" clId="{74DBB8A8-3DC5-A042-8E6B-BE24100F5060}" dt="2023-02-06T14:36:49.092" v="30" actId="14100"/>
          <ac:picMkLst>
            <pc:docMk/>
            <pc:sldMk cId="2421845290" sldId="1693"/>
            <ac:picMk id="8" creationId="{2F101E04-94B4-CF05-EC60-037ED423F0DD}"/>
          </ac:picMkLst>
        </pc:picChg>
      </pc:sldChg>
      <pc:sldChg chg="add">
        <pc:chgData name="Daniel Khashabi" userId="62390808-c838-45e6-be59-d6fd0d208bc8" providerId="ADAL" clId="{74DBB8A8-3DC5-A042-8E6B-BE24100F5060}" dt="2023-02-06T15:34:56.205" v="2917"/>
        <pc:sldMkLst>
          <pc:docMk/>
          <pc:sldMk cId="197923458" sldId="1694"/>
        </pc:sldMkLst>
      </pc:sldChg>
      <pc:sldChg chg="addSp delSp modSp new del mod delAnim modAnim">
        <pc:chgData name="Daniel Khashabi" userId="62390808-c838-45e6-be59-d6fd0d208bc8" providerId="ADAL" clId="{74DBB8A8-3DC5-A042-8E6B-BE24100F5060}" dt="2023-02-06T15:34:54.702" v="2916" actId="2696"/>
        <pc:sldMkLst>
          <pc:docMk/>
          <pc:sldMk cId="715268522" sldId="1694"/>
        </pc:sldMkLst>
        <pc:spChg chg="mod">
          <ac:chgData name="Daniel Khashabi" userId="62390808-c838-45e6-be59-d6fd0d208bc8" providerId="ADAL" clId="{74DBB8A8-3DC5-A042-8E6B-BE24100F5060}" dt="2023-02-06T14:38:21.212" v="35" actId="27636"/>
          <ac:spMkLst>
            <pc:docMk/>
            <pc:sldMk cId="715268522" sldId="1694"/>
            <ac:spMk id="2" creationId="{0A39D7DF-23C9-8AEB-E3D4-4931CFE5DAFD}"/>
          </ac:spMkLst>
        </pc:spChg>
        <pc:spChg chg="del">
          <ac:chgData name="Daniel Khashabi" userId="62390808-c838-45e6-be59-d6fd0d208bc8" providerId="ADAL" clId="{74DBB8A8-3DC5-A042-8E6B-BE24100F5060}" dt="2023-02-06T14:38:21.170" v="34"/>
          <ac:spMkLst>
            <pc:docMk/>
            <pc:sldMk cId="715268522" sldId="1694"/>
            <ac:spMk id="3" creationId="{69439E28-FAFD-75A8-1F79-C12784A099C3}"/>
          </ac:spMkLst>
        </pc:spChg>
        <pc:spChg chg="add del mod">
          <ac:chgData name="Daniel Khashabi" userId="62390808-c838-45e6-be59-d6fd0d208bc8" providerId="ADAL" clId="{74DBB8A8-3DC5-A042-8E6B-BE24100F5060}" dt="2023-02-06T14:39:28.798" v="52" actId="478"/>
          <ac:spMkLst>
            <pc:docMk/>
            <pc:sldMk cId="715268522" sldId="1694"/>
            <ac:spMk id="9" creationId="{9548022E-419F-4845-D018-AB270B5DB37E}"/>
          </ac:spMkLst>
        </pc:spChg>
        <pc:spChg chg="add mod">
          <ac:chgData name="Daniel Khashabi" userId="62390808-c838-45e6-be59-d6fd0d208bc8" providerId="ADAL" clId="{74DBB8A8-3DC5-A042-8E6B-BE24100F5060}" dt="2023-02-06T14:40:04.153" v="56" actId="1076"/>
          <ac:spMkLst>
            <pc:docMk/>
            <pc:sldMk cId="715268522" sldId="1694"/>
            <ac:spMk id="12" creationId="{C662729F-09BC-C88B-4312-0A7C3E5EB1CF}"/>
          </ac:spMkLst>
        </pc:spChg>
        <pc:picChg chg="add del mod">
          <ac:chgData name="Daniel Khashabi" userId="62390808-c838-45e6-be59-d6fd0d208bc8" providerId="ADAL" clId="{74DBB8A8-3DC5-A042-8E6B-BE24100F5060}" dt="2023-02-06T14:39:22.792" v="50" actId="21"/>
          <ac:picMkLst>
            <pc:docMk/>
            <pc:sldMk cId="715268522" sldId="1694"/>
            <ac:picMk id="5" creationId="{EA2A483E-8C11-40CB-6FFC-5300F72384CE}"/>
          </ac:picMkLst>
        </pc:picChg>
        <pc:picChg chg="add del mod">
          <ac:chgData name="Daniel Khashabi" userId="62390808-c838-45e6-be59-d6fd0d208bc8" providerId="ADAL" clId="{74DBB8A8-3DC5-A042-8E6B-BE24100F5060}" dt="2023-02-06T14:39:08.852" v="45" actId="478"/>
          <ac:picMkLst>
            <pc:docMk/>
            <pc:sldMk cId="715268522" sldId="1694"/>
            <ac:picMk id="6" creationId="{27050B91-CB10-760F-1231-CAF1E7A71D70}"/>
          </ac:picMkLst>
        </pc:picChg>
        <pc:picChg chg="add mod">
          <ac:chgData name="Daniel Khashabi" userId="62390808-c838-45e6-be59-d6fd0d208bc8" providerId="ADAL" clId="{74DBB8A8-3DC5-A042-8E6B-BE24100F5060}" dt="2023-02-06T14:39:18.882" v="48" actId="1076"/>
          <ac:picMkLst>
            <pc:docMk/>
            <pc:sldMk cId="715268522" sldId="1694"/>
            <ac:picMk id="7" creationId="{E55314A8-DD4B-F4E0-0BE4-9FB269961D4E}"/>
          </ac:picMkLst>
        </pc:picChg>
        <pc:picChg chg="add mod">
          <ac:chgData name="Daniel Khashabi" userId="62390808-c838-45e6-be59-d6fd0d208bc8" providerId="ADAL" clId="{74DBB8A8-3DC5-A042-8E6B-BE24100F5060}" dt="2023-02-06T14:39:23.213" v="51"/>
          <ac:picMkLst>
            <pc:docMk/>
            <pc:sldMk cId="715268522" sldId="1694"/>
            <ac:picMk id="10" creationId="{EC3A9C4D-E604-F244-AC3D-A5DB7C3206FD}"/>
          </ac:picMkLst>
        </pc:picChg>
      </pc:sldChg>
      <pc:sldChg chg="addSp delSp modSp new del mod modAnim">
        <pc:chgData name="Daniel Khashabi" userId="62390808-c838-45e6-be59-d6fd0d208bc8" providerId="ADAL" clId="{74DBB8A8-3DC5-A042-8E6B-BE24100F5060}" dt="2023-02-06T15:34:54.702" v="2916" actId="2696"/>
        <pc:sldMkLst>
          <pc:docMk/>
          <pc:sldMk cId="1249512719" sldId="1695"/>
        </pc:sldMkLst>
        <pc:spChg chg="mod">
          <ac:chgData name="Daniel Khashabi" userId="62390808-c838-45e6-be59-d6fd0d208bc8" providerId="ADAL" clId="{74DBB8A8-3DC5-A042-8E6B-BE24100F5060}" dt="2023-02-06T14:41:27.047" v="67" actId="27636"/>
          <ac:spMkLst>
            <pc:docMk/>
            <pc:sldMk cId="1249512719" sldId="1695"/>
            <ac:spMk id="2" creationId="{B407DD44-7C4D-BA13-1679-3D0852D41436}"/>
          </ac:spMkLst>
        </pc:spChg>
        <pc:spChg chg="del">
          <ac:chgData name="Daniel Khashabi" userId="62390808-c838-45e6-be59-d6fd0d208bc8" providerId="ADAL" clId="{74DBB8A8-3DC5-A042-8E6B-BE24100F5060}" dt="2023-02-06T14:40:54.830" v="58"/>
          <ac:spMkLst>
            <pc:docMk/>
            <pc:sldMk cId="1249512719" sldId="1695"/>
            <ac:spMk id="3" creationId="{788343B5-8422-6EDB-09E8-AF6DC1AEC168}"/>
          </ac:spMkLst>
        </pc:spChg>
        <pc:spChg chg="add mod">
          <ac:chgData name="Daniel Khashabi" userId="62390808-c838-45e6-be59-d6fd0d208bc8" providerId="ADAL" clId="{74DBB8A8-3DC5-A042-8E6B-BE24100F5060}" dt="2023-02-06T14:41:36.559" v="73" actId="1076"/>
          <ac:spMkLst>
            <pc:docMk/>
            <pc:sldMk cId="1249512719" sldId="1695"/>
            <ac:spMk id="6" creationId="{B9F25E3C-C656-49F0-0711-C59A0A7CC0C3}"/>
          </ac:spMkLst>
        </pc:spChg>
        <pc:spChg chg="add mod">
          <ac:chgData name="Daniel Khashabi" userId="62390808-c838-45e6-be59-d6fd0d208bc8" providerId="ADAL" clId="{74DBB8A8-3DC5-A042-8E6B-BE24100F5060}" dt="2023-02-06T14:41:27.040" v="66" actId="767"/>
          <ac:spMkLst>
            <pc:docMk/>
            <pc:sldMk cId="1249512719" sldId="1695"/>
            <ac:spMk id="7" creationId="{4D244609-12EC-5398-6D94-20AB0C790829}"/>
          </ac:spMkLst>
        </pc:spChg>
        <pc:picChg chg="add mod">
          <ac:chgData name="Daniel Khashabi" userId="62390808-c838-45e6-be59-d6fd0d208bc8" providerId="ADAL" clId="{74DBB8A8-3DC5-A042-8E6B-BE24100F5060}" dt="2023-02-06T14:41:05.524" v="61" actId="1076"/>
          <ac:picMkLst>
            <pc:docMk/>
            <pc:sldMk cId="1249512719" sldId="1695"/>
            <ac:picMk id="4" creationId="{1FE72B62-07A1-0B4B-73BD-55A436E53E77}"/>
          </ac:picMkLst>
        </pc:picChg>
        <pc:picChg chg="add mod">
          <ac:chgData name="Daniel Khashabi" userId="62390808-c838-45e6-be59-d6fd0d208bc8" providerId="ADAL" clId="{74DBB8A8-3DC5-A042-8E6B-BE24100F5060}" dt="2023-02-06T14:41:39.390" v="74" actId="1076"/>
          <ac:picMkLst>
            <pc:docMk/>
            <pc:sldMk cId="1249512719" sldId="1695"/>
            <ac:picMk id="9" creationId="{79B4AC5D-9834-4439-8A56-940EBFF5AA07}"/>
          </ac:picMkLst>
        </pc:picChg>
      </pc:sldChg>
      <pc:sldChg chg="add">
        <pc:chgData name="Daniel Khashabi" userId="62390808-c838-45e6-be59-d6fd0d208bc8" providerId="ADAL" clId="{74DBB8A8-3DC5-A042-8E6B-BE24100F5060}" dt="2023-02-06T15:34:56.205" v="2917"/>
        <pc:sldMkLst>
          <pc:docMk/>
          <pc:sldMk cId="1998605988" sldId="1695"/>
        </pc:sldMkLst>
      </pc:sldChg>
      <pc:sldChg chg="modSp new mod">
        <pc:chgData name="Daniel Khashabi" userId="62390808-c838-45e6-be59-d6fd0d208bc8" providerId="ADAL" clId="{74DBB8A8-3DC5-A042-8E6B-BE24100F5060}" dt="2023-02-06T15:20:53.014" v="2018" actId="27636"/>
        <pc:sldMkLst>
          <pc:docMk/>
          <pc:sldMk cId="4148220881" sldId="1696"/>
        </pc:sldMkLst>
        <pc:spChg chg="mod">
          <ac:chgData name="Daniel Khashabi" userId="62390808-c838-45e6-be59-d6fd0d208bc8" providerId="ADAL" clId="{74DBB8A8-3DC5-A042-8E6B-BE24100F5060}" dt="2023-02-06T14:45:32.145" v="88" actId="20577"/>
          <ac:spMkLst>
            <pc:docMk/>
            <pc:sldMk cId="4148220881" sldId="1696"/>
            <ac:spMk id="2" creationId="{836A680E-562B-0B9D-08AF-E56F190C12EB}"/>
          </ac:spMkLst>
        </pc:spChg>
        <pc:spChg chg="mod">
          <ac:chgData name="Daniel Khashabi" userId="62390808-c838-45e6-be59-d6fd0d208bc8" providerId="ADAL" clId="{74DBB8A8-3DC5-A042-8E6B-BE24100F5060}" dt="2023-02-06T15:20:53.014" v="2018" actId="27636"/>
          <ac:spMkLst>
            <pc:docMk/>
            <pc:sldMk cId="4148220881" sldId="1696"/>
            <ac:spMk id="3" creationId="{F6EA24FE-46F3-2877-166C-2778E33EA6E0}"/>
          </ac:spMkLst>
        </pc:spChg>
      </pc:sldChg>
      <pc:sldChg chg="modSp add mod">
        <pc:chgData name="Daniel Khashabi" userId="62390808-c838-45e6-be59-d6fd0d208bc8" providerId="ADAL" clId="{74DBB8A8-3DC5-A042-8E6B-BE24100F5060}" dt="2023-02-06T15:31:24.236" v="2669" actId="20577"/>
        <pc:sldMkLst>
          <pc:docMk/>
          <pc:sldMk cId="292344139" sldId="1697"/>
        </pc:sldMkLst>
        <pc:spChg chg="mod">
          <ac:chgData name="Daniel Khashabi" userId="62390808-c838-45e6-be59-d6fd0d208bc8" providerId="ADAL" clId="{74DBB8A8-3DC5-A042-8E6B-BE24100F5060}" dt="2023-02-06T15:31:24.236" v="2669" actId="20577"/>
          <ac:spMkLst>
            <pc:docMk/>
            <pc:sldMk cId="292344139" sldId="1697"/>
            <ac:spMk id="3" creationId="{1C162F51-762B-3295-27A0-014F111B3EB2}"/>
          </ac:spMkLst>
        </pc:spChg>
      </pc:sldChg>
      <pc:sldChg chg="modSp new del mod">
        <pc:chgData name="Daniel Khashabi" userId="62390808-c838-45e6-be59-d6fd0d208bc8" providerId="ADAL" clId="{74DBB8A8-3DC5-A042-8E6B-BE24100F5060}" dt="2023-02-06T15:08:05.221" v="1342" actId="2696"/>
        <pc:sldMkLst>
          <pc:docMk/>
          <pc:sldMk cId="1808812185" sldId="1697"/>
        </pc:sldMkLst>
        <pc:spChg chg="mod">
          <ac:chgData name="Daniel Khashabi" userId="62390808-c838-45e6-be59-d6fd0d208bc8" providerId="ADAL" clId="{74DBB8A8-3DC5-A042-8E6B-BE24100F5060}" dt="2023-02-06T14:54:20.243" v="519" actId="20577"/>
          <ac:spMkLst>
            <pc:docMk/>
            <pc:sldMk cId="1808812185" sldId="1697"/>
            <ac:spMk id="2" creationId="{FAE5CB1C-B51E-5C51-4907-9021AD7BB952}"/>
          </ac:spMkLst>
        </pc:spChg>
        <pc:spChg chg="mod">
          <ac:chgData name="Daniel Khashabi" userId="62390808-c838-45e6-be59-d6fd0d208bc8" providerId="ADAL" clId="{74DBB8A8-3DC5-A042-8E6B-BE24100F5060}" dt="2023-02-06T15:07:22.253" v="1341" actId="20577"/>
          <ac:spMkLst>
            <pc:docMk/>
            <pc:sldMk cId="1808812185" sldId="1697"/>
            <ac:spMk id="3" creationId="{1C162F51-762B-3295-27A0-014F111B3EB2}"/>
          </ac:spMkLst>
        </pc:spChg>
      </pc:sldChg>
      <pc:sldChg chg="modSp new del mod">
        <pc:chgData name="Daniel Khashabi" userId="62390808-c838-45e6-be59-d6fd0d208bc8" providerId="ADAL" clId="{74DBB8A8-3DC5-A042-8E6B-BE24100F5060}" dt="2023-02-06T14:55:07.176" v="546" actId="2696"/>
        <pc:sldMkLst>
          <pc:docMk/>
          <pc:sldMk cId="4061997361" sldId="1698"/>
        </pc:sldMkLst>
        <pc:spChg chg="mod">
          <ac:chgData name="Daniel Khashabi" userId="62390808-c838-45e6-be59-d6fd0d208bc8" providerId="ADAL" clId="{74DBB8A8-3DC5-A042-8E6B-BE24100F5060}" dt="2023-02-06T14:55:05.085" v="545" actId="27636"/>
          <ac:spMkLst>
            <pc:docMk/>
            <pc:sldMk cId="4061997361" sldId="1698"/>
            <ac:spMk id="2" creationId="{624456C7-3C5C-1FB8-EB69-64B849A39C0E}"/>
          </ac:spMkLst>
        </pc:spChg>
        <pc:spChg chg="mod">
          <ac:chgData name="Daniel Khashabi" userId="62390808-c838-45e6-be59-d6fd0d208bc8" providerId="ADAL" clId="{74DBB8A8-3DC5-A042-8E6B-BE24100F5060}" dt="2023-02-06T14:54:06.147" v="507"/>
          <ac:spMkLst>
            <pc:docMk/>
            <pc:sldMk cId="4061997361" sldId="1698"/>
            <ac:spMk id="3" creationId="{3356B825-9B56-D9B1-B767-A5352E7AE3AE}"/>
          </ac:spMkLst>
        </pc:spChg>
      </pc:sldChg>
      <pc:sldChg chg="modSp add mod ord">
        <pc:chgData name="Daniel Khashabi" userId="62390808-c838-45e6-be59-d6fd0d208bc8" providerId="ADAL" clId="{74DBB8A8-3DC5-A042-8E6B-BE24100F5060}" dt="2023-02-06T15:32:38.547" v="2695" actId="20577"/>
        <pc:sldMkLst>
          <pc:docMk/>
          <pc:sldMk cId="890240898" sldId="1699"/>
        </pc:sldMkLst>
        <pc:spChg chg="mod">
          <ac:chgData name="Daniel Khashabi" userId="62390808-c838-45e6-be59-d6fd0d208bc8" providerId="ADAL" clId="{74DBB8A8-3DC5-A042-8E6B-BE24100F5060}" dt="2023-02-06T15:32:17.882" v="2687" actId="20577"/>
          <ac:spMkLst>
            <pc:docMk/>
            <pc:sldMk cId="890240898" sldId="1699"/>
            <ac:spMk id="2" creationId="{FAE5CB1C-B51E-5C51-4907-9021AD7BB952}"/>
          </ac:spMkLst>
        </pc:spChg>
        <pc:spChg chg="mod">
          <ac:chgData name="Daniel Khashabi" userId="62390808-c838-45e6-be59-d6fd0d208bc8" providerId="ADAL" clId="{74DBB8A8-3DC5-A042-8E6B-BE24100F5060}" dt="2023-02-06T15:32:38.547" v="2695" actId="20577"/>
          <ac:spMkLst>
            <pc:docMk/>
            <pc:sldMk cId="890240898" sldId="1699"/>
            <ac:spMk id="3" creationId="{1C162F51-762B-3295-27A0-014F111B3EB2}"/>
          </ac:spMkLst>
        </pc:spChg>
      </pc:sldChg>
      <pc:sldChg chg="modSp add mod">
        <pc:chgData name="Daniel Khashabi" userId="62390808-c838-45e6-be59-d6fd0d208bc8" providerId="ADAL" clId="{74DBB8A8-3DC5-A042-8E6B-BE24100F5060}" dt="2023-02-06T15:35:58.364" v="2992" actId="20577"/>
        <pc:sldMkLst>
          <pc:docMk/>
          <pc:sldMk cId="3311154227" sldId="1700"/>
        </pc:sldMkLst>
        <pc:spChg chg="mod">
          <ac:chgData name="Daniel Khashabi" userId="62390808-c838-45e6-be59-d6fd0d208bc8" providerId="ADAL" clId="{74DBB8A8-3DC5-A042-8E6B-BE24100F5060}" dt="2023-02-06T14:56:24.679" v="588" actId="20577"/>
          <ac:spMkLst>
            <pc:docMk/>
            <pc:sldMk cId="3311154227" sldId="1700"/>
            <ac:spMk id="2" creationId="{FAE5CB1C-B51E-5C51-4907-9021AD7BB952}"/>
          </ac:spMkLst>
        </pc:spChg>
        <pc:spChg chg="mod">
          <ac:chgData name="Daniel Khashabi" userId="62390808-c838-45e6-be59-d6fd0d208bc8" providerId="ADAL" clId="{74DBB8A8-3DC5-A042-8E6B-BE24100F5060}" dt="2023-02-06T15:35:58.364" v="2992" actId="20577"/>
          <ac:spMkLst>
            <pc:docMk/>
            <pc:sldMk cId="3311154227" sldId="1700"/>
            <ac:spMk id="3" creationId="{1C162F51-762B-3295-27A0-014F111B3EB2}"/>
          </ac:spMkLst>
        </pc:spChg>
      </pc:sldChg>
      <pc:sldChg chg="modSp new del mod">
        <pc:chgData name="Daniel Khashabi" userId="62390808-c838-45e6-be59-d6fd0d208bc8" providerId="ADAL" clId="{74DBB8A8-3DC5-A042-8E6B-BE24100F5060}" dt="2023-02-06T14:56:45.037" v="593" actId="2696"/>
        <pc:sldMkLst>
          <pc:docMk/>
          <pc:sldMk cId="4200570555" sldId="1701"/>
        </pc:sldMkLst>
        <pc:spChg chg="mod">
          <ac:chgData name="Daniel Khashabi" userId="62390808-c838-45e6-be59-d6fd0d208bc8" providerId="ADAL" clId="{74DBB8A8-3DC5-A042-8E6B-BE24100F5060}" dt="2023-02-06T14:56:43.168" v="592" actId="27636"/>
          <ac:spMkLst>
            <pc:docMk/>
            <pc:sldMk cId="4200570555" sldId="1701"/>
            <ac:spMk id="2" creationId="{9FDF936F-5C57-EFC5-3558-99904D2126C3}"/>
          </ac:spMkLst>
        </pc:spChg>
      </pc:sldChg>
      <pc:sldChg chg="modSp add mod ord">
        <pc:chgData name="Daniel Khashabi" userId="62390808-c838-45e6-be59-d6fd0d208bc8" providerId="ADAL" clId="{74DBB8A8-3DC5-A042-8E6B-BE24100F5060}" dt="2023-02-06T15:34:43.972" v="2915" actId="20577"/>
        <pc:sldMkLst>
          <pc:docMk/>
          <pc:sldMk cId="1602735249" sldId="1702"/>
        </pc:sldMkLst>
        <pc:spChg chg="mod">
          <ac:chgData name="Daniel Khashabi" userId="62390808-c838-45e6-be59-d6fd0d208bc8" providerId="ADAL" clId="{74DBB8A8-3DC5-A042-8E6B-BE24100F5060}" dt="2023-02-06T14:56:52.227" v="599" actId="20577"/>
          <ac:spMkLst>
            <pc:docMk/>
            <pc:sldMk cId="1602735249" sldId="1702"/>
            <ac:spMk id="2" creationId="{FAE5CB1C-B51E-5C51-4907-9021AD7BB952}"/>
          </ac:spMkLst>
        </pc:spChg>
        <pc:spChg chg="mod">
          <ac:chgData name="Daniel Khashabi" userId="62390808-c838-45e6-be59-d6fd0d208bc8" providerId="ADAL" clId="{74DBB8A8-3DC5-A042-8E6B-BE24100F5060}" dt="2023-02-06T15:34:43.972" v="2915" actId="20577"/>
          <ac:spMkLst>
            <pc:docMk/>
            <pc:sldMk cId="1602735249" sldId="1702"/>
            <ac:spMk id="3" creationId="{1C162F51-762B-3295-27A0-014F111B3EB2}"/>
          </ac:spMkLst>
        </pc:spChg>
      </pc:sldChg>
      <pc:sldChg chg="modSp new mod">
        <pc:chgData name="Daniel Khashabi" userId="62390808-c838-45e6-be59-d6fd0d208bc8" providerId="ADAL" clId="{74DBB8A8-3DC5-A042-8E6B-BE24100F5060}" dt="2023-02-06T15:10:40.197" v="1369" actId="20577"/>
        <pc:sldMkLst>
          <pc:docMk/>
          <pc:sldMk cId="4098059191" sldId="1703"/>
        </pc:sldMkLst>
        <pc:spChg chg="mod">
          <ac:chgData name="Daniel Khashabi" userId="62390808-c838-45e6-be59-d6fd0d208bc8" providerId="ADAL" clId="{74DBB8A8-3DC5-A042-8E6B-BE24100F5060}" dt="2023-02-06T15:01:15.935" v="846" actId="20577"/>
          <ac:spMkLst>
            <pc:docMk/>
            <pc:sldMk cId="4098059191" sldId="1703"/>
            <ac:spMk id="2" creationId="{A3352026-9BEA-C796-8C7E-1AB1584F8A4C}"/>
          </ac:spMkLst>
        </pc:spChg>
        <pc:spChg chg="mod">
          <ac:chgData name="Daniel Khashabi" userId="62390808-c838-45e6-be59-d6fd0d208bc8" providerId="ADAL" clId="{74DBB8A8-3DC5-A042-8E6B-BE24100F5060}" dt="2023-02-06T15:10:40.197" v="1369" actId="20577"/>
          <ac:spMkLst>
            <pc:docMk/>
            <pc:sldMk cId="4098059191" sldId="1703"/>
            <ac:spMk id="3" creationId="{761D3E1B-D6D9-E447-E061-DF46D39CA0BC}"/>
          </ac:spMkLst>
        </pc:spChg>
      </pc:sldChg>
      <pc:sldChg chg="addSp delSp modSp new del mod ord">
        <pc:chgData name="Daniel Khashabi" userId="62390808-c838-45e6-be59-d6fd0d208bc8" providerId="ADAL" clId="{74DBB8A8-3DC5-A042-8E6B-BE24100F5060}" dt="2023-02-06T15:20:43.682" v="2011" actId="2696"/>
        <pc:sldMkLst>
          <pc:docMk/>
          <pc:sldMk cId="2312782246" sldId="1704"/>
        </pc:sldMkLst>
        <pc:spChg chg="mod">
          <ac:chgData name="Daniel Khashabi" userId="62390808-c838-45e6-be59-d6fd0d208bc8" providerId="ADAL" clId="{74DBB8A8-3DC5-A042-8E6B-BE24100F5060}" dt="2023-02-06T15:17:14.530" v="1602" actId="207"/>
          <ac:spMkLst>
            <pc:docMk/>
            <pc:sldMk cId="2312782246" sldId="1704"/>
            <ac:spMk id="2" creationId="{B9E9F4B7-8F19-F2E3-4CB6-0D783D209023}"/>
          </ac:spMkLst>
        </pc:spChg>
        <pc:spChg chg="mod">
          <ac:chgData name="Daniel Khashabi" userId="62390808-c838-45e6-be59-d6fd0d208bc8" providerId="ADAL" clId="{74DBB8A8-3DC5-A042-8E6B-BE24100F5060}" dt="2023-02-06T15:11:23.142" v="1393" actId="21"/>
          <ac:spMkLst>
            <pc:docMk/>
            <pc:sldMk cId="2312782246" sldId="1704"/>
            <ac:spMk id="3" creationId="{5DDD2BE3-EE42-E5DD-620F-12AF2F2650B2}"/>
          </ac:spMkLst>
        </pc:spChg>
        <pc:spChg chg="add del mod">
          <ac:chgData name="Daniel Khashabi" userId="62390808-c838-45e6-be59-d6fd0d208bc8" providerId="ADAL" clId="{74DBB8A8-3DC5-A042-8E6B-BE24100F5060}" dt="2023-02-06T15:10:56.539" v="1373" actId="478"/>
          <ac:spMkLst>
            <pc:docMk/>
            <pc:sldMk cId="2312782246" sldId="1704"/>
            <ac:spMk id="5" creationId="{A5B9FFAC-13D7-67D8-C776-CFEA1DDDF7D1}"/>
          </ac:spMkLst>
        </pc:spChg>
      </pc:sldChg>
      <pc:sldChg chg="modSp add del mod">
        <pc:chgData name="Daniel Khashabi" userId="62390808-c838-45e6-be59-d6fd0d208bc8" providerId="ADAL" clId="{74DBB8A8-3DC5-A042-8E6B-BE24100F5060}" dt="2023-02-06T15:20:55.481" v="2019" actId="2696"/>
        <pc:sldMkLst>
          <pc:docMk/>
          <pc:sldMk cId="4208039307" sldId="1704"/>
        </pc:sldMkLst>
        <pc:spChg chg="mod">
          <ac:chgData name="Daniel Khashabi" userId="62390808-c838-45e6-be59-d6fd0d208bc8" providerId="ADAL" clId="{74DBB8A8-3DC5-A042-8E6B-BE24100F5060}" dt="2023-02-06T15:20:47.366" v="2013" actId="21"/>
          <ac:spMkLst>
            <pc:docMk/>
            <pc:sldMk cId="4208039307" sldId="1704"/>
            <ac:spMk id="3" creationId="{5DDD2BE3-EE42-E5DD-620F-12AF2F2650B2}"/>
          </ac:spMkLst>
        </pc:spChg>
      </pc:sldChg>
      <pc:sldChg chg="modSp new mod ord">
        <pc:chgData name="Daniel Khashabi" userId="62390808-c838-45e6-be59-d6fd0d208bc8" providerId="ADAL" clId="{74DBB8A8-3DC5-A042-8E6B-BE24100F5060}" dt="2023-02-06T15:26:01.682" v="2202" actId="20577"/>
        <pc:sldMkLst>
          <pc:docMk/>
          <pc:sldMk cId="1036301051" sldId="1705"/>
        </pc:sldMkLst>
        <pc:spChg chg="mod">
          <ac:chgData name="Daniel Khashabi" userId="62390808-c838-45e6-be59-d6fd0d208bc8" providerId="ADAL" clId="{74DBB8A8-3DC5-A042-8E6B-BE24100F5060}" dt="2023-02-06T15:25:56.446" v="2201" actId="20577"/>
          <ac:spMkLst>
            <pc:docMk/>
            <pc:sldMk cId="1036301051" sldId="1705"/>
            <ac:spMk id="2" creationId="{DE1CBB7B-E9BD-81F9-4341-357C2E0B2E4B}"/>
          </ac:spMkLst>
        </pc:spChg>
        <pc:spChg chg="mod">
          <ac:chgData name="Daniel Khashabi" userId="62390808-c838-45e6-be59-d6fd0d208bc8" providerId="ADAL" clId="{74DBB8A8-3DC5-A042-8E6B-BE24100F5060}" dt="2023-02-06T15:26:01.682" v="2202" actId="20577"/>
          <ac:spMkLst>
            <pc:docMk/>
            <pc:sldMk cId="1036301051" sldId="1705"/>
            <ac:spMk id="3" creationId="{443FC7BB-6CD2-62E8-8982-2AA66C2EB664}"/>
          </ac:spMkLst>
        </pc:spChg>
      </pc:sldChg>
      <pc:sldChg chg="modSp add del mod">
        <pc:chgData name="Daniel Khashabi" userId="62390808-c838-45e6-be59-d6fd0d208bc8" providerId="ADAL" clId="{74DBB8A8-3DC5-A042-8E6B-BE24100F5060}" dt="2023-02-06T15:13:24.442" v="1484" actId="2696"/>
        <pc:sldMkLst>
          <pc:docMk/>
          <pc:sldMk cId="3592308469" sldId="1705"/>
        </pc:sldMkLst>
        <pc:spChg chg="mod">
          <ac:chgData name="Daniel Khashabi" userId="62390808-c838-45e6-be59-d6fd0d208bc8" providerId="ADAL" clId="{74DBB8A8-3DC5-A042-8E6B-BE24100F5060}" dt="2023-02-06T15:10:51.770" v="1370" actId="21"/>
          <ac:spMkLst>
            <pc:docMk/>
            <pc:sldMk cId="3592308469" sldId="1705"/>
            <ac:spMk id="3" creationId="{F6EA24FE-46F3-2877-166C-2778E33EA6E0}"/>
          </ac:spMkLst>
        </pc:spChg>
      </pc:sldChg>
      <pc:sldChg chg="modSp add mod">
        <pc:chgData name="Daniel Khashabi" userId="62390808-c838-45e6-be59-d6fd0d208bc8" providerId="ADAL" clId="{74DBB8A8-3DC5-A042-8E6B-BE24100F5060}" dt="2023-02-06T15:25:30.917" v="2168" actId="27636"/>
        <pc:sldMkLst>
          <pc:docMk/>
          <pc:sldMk cId="1263332425" sldId="1706"/>
        </pc:sldMkLst>
        <pc:spChg chg="mod">
          <ac:chgData name="Daniel Khashabi" userId="62390808-c838-45e6-be59-d6fd0d208bc8" providerId="ADAL" clId="{74DBB8A8-3DC5-A042-8E6B-BE24100F5060}" dt="2023-02-06T15:23:06.042" v="2050" actId="20577"/>
          <ac:spMkLst>
            <pc:docMk/>
            <pc:sldMk cId="1263332425" sldId="1706"/>
            <ac:spMk id="2" creationId="{DE1CBB7B-E9BD-81F9-4341-357C2E0B2E4B}"/>
          </ac:spMkLst>
        </pc:spChg>
        <pc:spChg chg="mod">
          <ac:chgData name="Daniel Khashabi" userId="62390808-c838-45e6-be59-d6fd0d208bc8" providerId="ADAL" clId="{74DBB8A8-3DC5-A042-8E6B-BE24100F5060}" dt="2023-02-06T15:25:30.917" v="2168" actId="27636"/>
          <ac:spMkLst>
            <pc:docMk/>
            <pc:sldMk cId="1263332425" sldId="1706"/>
            <ac:spMk id="3" creationId="{443FC7BB-6CD2-62E8-8982-2AA66C2EB664}"/>
          </ac:spMkLst>
        </pc:spChg>
      </pc:sldChg>
      <pc:sldChg chg="modSp new mod">
        <pc:chgData name="Daniel Khashabi" userId="62390808-c838-45e6-be59-d6fd0d208bc8" providerId="ADAL" clId="{74DBB8A8-3DC5-A042-8E6B-BE24100F5060}" dt="2023-02-06T15:39:10.010" v="3045" actId="20577"/>
        <pc:sldMkLst>
          <pc:docMk/>
          <pc:sldMk cId="3611989023" sldId="1707"/>
        </pc:sldMkLst>
        <pc:spChg chg="mod">
          <ac:chgData name="Daniel Khashabi" userId="62390808-c838-45e6-be59-d6fd0d208bc8" providerId="ADAL" clId="{74DBB8A8-3DC5-A042-8E6B-BE24100F5060}" dt="2023-02-06T15:36:40.756" v="3018" actId="20577"/>
          <ac:spMkLst>
            <pc:docMk/>
            <pc:sldMk cId="3611989023" sldId="1707"/>
            <ac:spMk id="2" creationId="{5D783106-5C54-3815-6DD6-C0026EC84470}"/>
          </ac:spMkLst>
        </pc:spChg>
        <pc:spChg chg="mod">
          <ac:chgData name="Daniel Khashabi" userId="62390808-c838-45e6-be59-d6fd0d208bc8" providerId="ADAL" clId="{74DBB8A8-3DC5-A042-8E6B-BE24100F5060}" dt="2023-02-06T15:39:10.010" v="3045" actId="20577"/>
          <ac:spMkLst>
            <pc:docMk/>
            <pc:sldMk cId="3611989023" sldId="1707"/>
            <ac:spMk id="3" creationId="{B4743D13-F9EC-DEE4-6254-B235FE96CEC2}"/>
          </ac:spMkLst>
        </pc:spChg>
      </pc:sldChg>
    </pc:docChg>
  </pc:docChgLst>
  <pc:docChgLst>
    <pc:chgData name="Daniel Khashabi" userId="S::dkhasha1@jh.edu::62390808-c838-45e6-be59-d6fd0d208bc8" providerId="AD" clId="Web-{EE51E3AB-CF62-2E17-311B-6A26BCA3FD78}"/>
    <pc:docChg chg="addSld modSld">
      <pc:chgData name="Daniel Khashabi" userId="S::dkhasha1@jh.edu::62390808-c838-45e6-be59-d6fd0d208bc8" providerId="AD" clId="Web-{EE51E3AB-CF62-2E17-311B-6A26BCA3FD78}" dt="2023-04-12T15:42:42.131" v="39" actId="20577"/>
      <pc:docMkLst>
        <pc:docMk/>
      </pc:docMkLst>
      <pc:sldChg chg="modSp new">
        <pc:chgData name="Daniel Khashabi" userId="S::dkhasha1@jh.edu::62390808-c838-45e6-be59-d6fd0d208bc8" providerId="AD" clId="Web-{EE51E3AB-CF62-2E17-311B-6A26BCA3FD78}" dt="2023-04-12T15:42:42.131" v="39" actId="20577"/>
        <pc:sldMkLst>
          <pc:docMk/>
          <pc:sldMk cId="4262172593" sldId="1756"/>
        </pc:sldMkLst>
        <pc:spChg chg="mod">
          <ac:chgData name="Daniel Khashabi" userId="S::dkhasha1@jh.edu::62390808-c838-45e6-be59-d6fd0d208bc8" providerId="AD" clId="Web-{EE51E3AB-CF62-2E17-311B-6A26BCA3FD78}" dt="2023-04-12T15:42:30.552" v="18" actId="20577"/>
          <ac:spMkLst>
            <pc:docMk/>
            <pc:sldMk cId="4262172593" sldId="1756"/>
            <ac:spMk id="2" creationId="{CF228888-5A91-41DD-2E28-C92CCB4033AD}"/>
          </ac:spMkLst>
        </pc:spChg>
        <pc:spChg chg="mod">
          <ac:chgData name="Daniel Khashabi" userId="S::dkhasha1@jh.edu::62390808-c838-45e6-be59-d6fd0d208bc8" providerId="AD" clId="Web-{EE51E3AB-CF62-2E17-311B-6A26BCA3FD78}" dt="2023-04-12T15:42:42.131" v="39" actId="20577"/>
          <ac:spMkLst>
            <pc:docMk/>
            <pc:sldMk cId="4262172593" sldId="1756"/>
            <ac:spMk id="3" creationId="{1B90BA89-23E4-6F69-43C9-A1CC9537835A}"/>
          </ac:spMkLst>
        </pc:spChg>
      </pc:sldChg>
    </pc:docChg>
  </pc:docChgLst>
  <pc:docChgLst>
    <pc:chgData name="Daniel Khashabi" userId="S::dkhasha1@jh.edu::62390808-c838-45e6-be59-d6fd0d208bc8" providerId="AD" clId="Web-{5B15B8DE-79EB-01E3-9C0A-6AA2C799CC3F}"/>
    <pc:docChg chg="addSld modSld">
      <pc:chgData name="Daniel Khashabi" userId="S::dkhasha1@jh.edu::62390808-c838-45e6-be59-d6fd0d208bc8" providerId="AD" clId="Web-{5B15B8DE-79EB-01E3-9C0A-6AA2C799CC3F}" dt="2023-02-20T13:50:46.858" v="685" actId="20577"/>
      <pc:docMkLst>
        <pc:docMk/>
      </pc:docMkLst>
      <pc:sldChg chg="addSp modSp">
        <pc:chgData name="Daniel Khashabi" userId="S::dkhasha1@jh.edu::62390808-c838-45e6-be59-d6fd0d208bc8" providerId="AD" clId="Web-{5B15B8DE-79EB-01E3-9C0A-6AA2C799CC3F}" dt="2023-02-20T13:37:16.413" v="246" actId="1076"/>
        <pc:sldMkLst>
          <pc:docMk/>
          <pc:sldMk cId="292344139" sldId="1697"/>
        </pc:sldMkLst>
        <pc:spChg chg="mod">
          <ac:chgData name="Daniel Khashabi" userId="S::dkhasha1@jh.edu::62390808-c838-45e6-be59-d6fd0d208bc8" providerId="AD" clId="Web-{5B15B8DE-79EB-01E3-9C0A-6AA2C799CC3F}" dt="2023-02-20T13:37:09.085" v="243" actId="20577"/>
          <ac:spMkLst>
            <pc:docMk/>
            <pc:sldMk cId="292344139" sldId="1697"/>
            <ac:spMk id="2" creationId="{FAE5CB1C-B51E-5C51-4907-9021AD7BB952}"/>
          </ac:spMkLst>
        </pc:spChg>
        <pc:picChg chg="add mod">
          <ac:chgData name="Daniel Khashabi" userId="S::dkhasha1@jh.edu::62390808-c838-45e6-be59-d6fd0d208bc8" providerId="AD" clId="Web-{5B15B8DE-79EB-01E3-9C0A-6AA2C799CC3F}" dt="2023-02-20T13:37:16.413" v="246" actId="1076"/>
          <ac:picMkLst>
            <pc:docMk/>
            <pc:sldMk cId="292344139" sldId="1697"/>
            <ac:picMk id="4" creationId="{495F4E5C-6F24-7BDA-8B14-3C2E0E8D2014}"/>
          </ac:picMkLst>
        </pc:picChg>
      </pc:sldChg>
      <pc:sldChg chg="modSp">
        <pc:chgData name="Daniel Khashabi" userId="S::dkhasha1@jh.edu::62390808-c838-45e6-be59-d6fd0d208bc8" providerId="AD" clId="Web-{5B15B8DE-79EB-01E3-9C0A-6AA2C799CC3F}" dt="2023-02-20T13:38:25.730" v="279" actId="20577"/>
        <pc:sldMkLst>
          <pc:docMk/>
          <pc:sldMk cId="1036301051" sldId="1705"/>
        </pc:sldMkLst>
        <pc:spChg chg="mod">
          <ac:chgData name="Daniel Khashabi" userId="S::dkhasha1@jh.edu::62390808-c838-45e6-be59-d6fd0d208bc8" providerId="AD" clId="Web-{5B15B8DE-79EB-01E3-9C0A-6AA2C799CC3F}" dt="2023-02-20T13:38:09.854" v="263" actId="20577"/>
          <ac:spMkLst>
            <pc:docMk/>
            <pc:sldMk cId="1036301051" sldId="1705"/>
            <ac:spMk id="2" creationId="{DE1CBB7B-E9BD-81F9-4341-357C2E0B2E4B}"/>
          </ac:spMkLst>
        </pc:spChg>
        <pc:spChg chg="mod">
          <ac:chgData name="Daniel Khashabi" userId="S::dkhasha1@jh.edu::62390808-c838-45e6-be59-d6fd0d208bc8" providerId="AD" clId="Web-{5B15B8DE-79EB-01E3-9C0A-6AA2C799CC3F}" dt="2023-02-20T13:38:25.730" v="279" actId="20577"/>
          <ac:spMkLst>
            <pc:docMk/>
            <pc:sldMk cId="1036301051" sldId="1705"/>
            <ac:spMk id="3" creationId="{443FC7BB-6CD2-62E8-8982-2AA66C2EB664}"/>
          </ac:spMkLst>
        </pc:spChg>
      </pc:sldChg>
      <pc:sldChg chg="modSp">
        <pc:chgData name="Daniel Khashabi" userId="S::dkhasha1@jh.edu::62390808-c838-45e6-be59-d6fd0d208bc8" providerId="AD" clId="Web-{5B15B8DE-79EB-01E3-9C0A-6AA2C799CC3F}" dt="2023-02-20T13:37:55.072" v="257" actId="20577"/>
        <pc:sldMkLst>
          <pc:docMk/>
          <pc:sldMk cId="1263332425" sldId="1706"/>
        </pc:sldMkLst>
        <pc:spChg chg="mod">
          <ac:chgData name="Daniel Khashabi" userId="S::dkhasha1@jh.edu::62390808-c838-45e6-be59-d6fd0d208bc8" providerId="AD" clId="Web-{5B15B8DE-79EB-01E3-9C0A-6AA2C799CC3F}" dt="2023-02-20T13:37:55.072" v="257" actId="20577"/>
          <ac:spMkLst>
            <pc:docMk/>
            <pc:sldMk cId="1263332425" sldId="1706"/>
            <ac:spMk id="2" creationId="{DE1CBB7B-E9BD-81F9-4341-357C2E0B2E4B}"/>
          </ac:spMkLst>
        </pc:spChg>
      </pc:sldChg>
      <pc:sldChg chg="modSp">
        <pc:chgData name="Daniel Khashabi" userId="S::dkhasha1@jh.edu::62390808-c838-45e6-be59-d6fd0d208bc8" providerId="AD" clId="Web-{5B15B8DE-79EB-01E3-9C0A-6AA2C799CC3F}" dt="2023-02-20T13:34:26.886" v="239" actId="20577"/>
        <pc:sldMkLst>
          <pc:docMk/>
          <pc:sldMk cId="3745349648" sldId="1708"/>
        </pc:sldMkLst>
        <pc:spChg chg="mod">
          <ac:chgData name="Daniel Khashabi" userId="S::dkhasha1@jh.edu::62390808-c838-45e6-be59-d6fd0d208bc8" providerId="AD" clId="Web-{5B15B8DE-79EB-01E3-9C0A-6AA2C799CC3F}" dt="2023-02-20T13:34:13.651" v="234" actId="20577"/>
          <ac:spMkLst>
            <pc:docMk/>
            <pc:sldMk cId="3745349648" sldId="1708"/>
            <ac:spMk id="2" creationId="{57127704-1BDF-B411-B3B3-0537BE321198}"/>
          </ac:spMkLst>
        </pc:spChg>
        <pc:spChg chg="mod">
          <ac:chgData name="Daniel Khashabi" userId="S::dkhasha1@jh.edu::62390808-c838-45e6-be59-d6fd0d208bc8" providerId="AD" clId="Web-{5B15B8DE-79EB-01E3-9C0A-6AA2C799CC3F}" dt="2023-02-20T13:34:26.886" v="239" actId="20577"/>
          <ac:spMkLst>
            <pc:docMk/>
            <pc:sldMk cId="3745349648" sldId="1708"/>
            <ac:spMk id="3" creationId="{F489F3FF-66EE-7B40-5F74-DDBBA10E6EF2}"/>
          </ac:spMkLst>
        </pc:spChg>
      </pc:sldChg>
      <pc:sldChg chg="modSp">
        <pc:chgData name="Daniel Khashabi" userId="S::dkhasha1@jh.edu::62390808-c838-45e6-be59-d6fd0d208bc8" providerId="AD" clId="Web-{5B15B8DE-79EB-01E3-9C0A-6AA2C799CC3F}" dt="2023-02-20T13:33:39.352" v="206" actId="20577"/>
        <pc:sldMkLst>
          <pc:docMk/>
          <pc:sldMk cId="518636497" sldId="1711"/>
        </pc:sldMkLst>
        <pc:spChg chg="mod">
          <ac:chgData name="Daniel Khashabi" userId="S::dkhasha1@jh.edu::62390808-c838-45e6-be59-d6fd0d208bc8" providerId="AD" clId="Web-{5B15B8DE-79EB-01E3-9C0A-6AA2C799CC3F}" dt="2023-02-20T13:33:39.352" v="206" actId="20577"/>
          <ac:spMkLst>
            <pc:docMk/>
            <pc:sldMk cId="518636497" sldId="1711"/>
            <ac:spMk id="2" creationId="{89EFAE8B-1F04-C31A-B0D7-2EBE3F2CF34D}"/>
          </ac:spMkLst>
        </pc:spChg>
      </pc:sldChg>
      <pc:sldChg chg="modSp">
        <pc:chgData name="Daniel Khashabi" userId="S::dkhasha1@jh.edu::62390808-c838-45e6-be59-d6fd0d208bc8" providerId="AD" clId="Web-{5B15B8DE-79EB-01E3-9C0A-6AA2C799CC3F}" dt="2023-02-20T13:37:26.852" v="247" actId="20577"/>
        <pc:sldMkLst>
          <pc:docMk/>
          <pc:sldMk cId="60101959" sldId="1724"/>
        </pc:sldMkLst>
        <pc:spChg chg="mod">
          <ac:chgData name="Daniel Khashabi" userId="S::dkhasha1@jh.edu::62390808-c838-45e6-be59-d6fd0d208bc8" providerId="AD" clId="Web-{5B15B8DE-79EB-01E3-9C0A-6AA2C799CC3F}" dt="2023-02-20T13:37:26.852" v="247" actId="20577"/>
          <ac:spMkLst>
            <pc:docMk/>
            <pc:sldMk cId="60101959" sldId="1724"/>
            <ac:spMk id="2" creationId="{FAE5CB1C-B51E-5C51-4907-9021AD7BB952}"/>
          </ac:spMkLst>
        </pc:spChg>
      </pc:sldChg>
      <pc:sldChg chg="modSp add replId">
        <pc:chgData name="Daniel Khashabi" userId="S::dkhasha1@jh.edu::62390808-c838-45e6-be59-d6fd0d208bc8" providerId="AD" clId="Web-{5B15B8DE-79EB-01E3-9C0A-6AA2C799CC3F}" dt="2023-02-20T13:23:28.967" v="74" actId="20577"/>
        <pc:sldMkLst>
          <pc:docMk/>
          <pc:sldMk cId="1378390806" sldId="1728"/>
        </pc:sldMkLst>
        <pc:spChg chg="mod">
          <ac:chgData name="Daniel Khashabi" userId="S::dkhasha1@jh.edu::62390808-c838-45e6-be59-d6fd0d208bc8" providerId="AD" clId="Web-{5B15B8DE-79EB-01E3-9C0A-6AA2C799CC3F}" dt="2023-02-20T13:22:41.761" v="8" actId="20577"/>
          <ac:spMkLst>
            <pc:docMk/>
            <pc:sldMk cId="1378390806" sldId="1728"/>
            <ac:spMk id="2" creationId="{CC1109F5-23E4-96CD-5FF6-E6BE3AC5FF7B}"/>
          </ac:spMkLst>
        </pc:spChg>
        <pc:spChg chg="mod">
          <ac:chgData name="Daniel Khashabi" userId="S::dkhasha1@jh.edu::62390808-c838-45e6-be59-d6fd0d208bc8" providerId="AD" clId="Web-{5B15B8DE-79EB-01E3-9C0A-6AA2C799CC3F}" dt="2023-02-20T13:23:28.967" v="74" actId="20577"/>
          <ac:spMkLst>
            <pc:docMk/>
            <pc:sldMk cId="1378390806" sldId="1728"/>
            <ac:spMk id="3" creationId="{4075CF79-A7F5-0903-30D3-5CE18AEC374A}"/>
          </ac:spMkLst>
        </pc:spChg>
      </pc:sldChg>
      <pc:sldChg chg="modSp add replId">
        <pc:chgData name="Daniel Khashabi" userId="S::dkhasha1@jh.edu::62390808-c838-45e6-be59-d6fd0d208bc8" providerId="AD" clId="Web-{5B15B8DE-79EB-01E3-9C0A-6AA2C799CC3F}" dt="2023-02-20T13:24:38.066" v="177" actId="20577"/>
        <pc:sldMkLst>
          <pc:docMk/>
          <pc:sldMk cId="3800192835" sldId="1729"/>
        </pc:sldMkLst>
        <pc:spChg chg="mod">
          <ac:chgData name="Daniel Khashabi" userId="S::dkhasha1@jh.edu::62390808-c838-45e6-be59-d6fd0d208bc8" providerId="AD" clId="Web-{5B15B8DE-79EB-01E3-9C0A-6AA2C799CC3F}" dt="2023-02-20T13:23:46.328" v="83" actId="20577"/>
          <ac:spMkLst>
            <pc:docMk/>
            <pc:sldMk cId="3800192835" sldId="1729"/>
            <ac:spMk id="2" creationId="{CC1109F5-23E4-96CD-5FF6-E6BE3AC5FF7B}"/>
          </ac:spMkLst>
        </pc:spChg>
        <pc:spChg chg="mod">
          <ac:chgData name="Daniel Khashabi" userId="S::dkhasha1@jh.edu::62390808-c838-45e6-be59-d6fd0d208bc8" providerId="AD" clId="Web-{5B15B8DE-79EB-01E3-9C0A-6AA2C799CC3F}" dt="2023-02-20T13:24:38.066" v="177" actId="20577"/>
          <ac:spMkLst>
            <pc:docMk/>
            <pc:sldMk cId="3800192835" sldId="1729"/>
            <ac:spMk id="3" creationId="{4075CF79-A7F5-0903-30D3-5CE18AEC374A}"/>
          </ac:spMkLst>
        </pc:spChg>
      </pc:sldChg>
      <pc:sldChg chg="modSp new">
        <pc:chgData name="Daniel Khashabi" userId="S::dkhasha1@jh.edu::62390808-c838-45e6-be59-d6fd0d208bc8" providerId="AD" clId="Web-{5B15B8DE-79EB-01E3-9C0A-6AA2C799CC3F}" dt="2023-02-20T13:25:04.505" v="201" actId="20577"/>
        <pc:sldMkLst>
          <pc:docMk/>
          <pc:sldMk cId="2302457392" sldId="1730"/>
        </pc:sldMkLst>
        <pc:spChg chg="mod">
          <ac:chgData name="Daniel Khashabi" userId="S::dkhasha1@jh.edu::62390808-c838-45e6-be59-d6fd0d208bc8" providerId="AD" clId="Web-{5B15B8DE-79EB-01E3-9C0A-6AA2C799CC3F}" dt="2023-02-20T13:24:53.567" v="186" actId="20577"/>
          <ac:spMkLst>
            <pc:docMk/>
            <pc:sldMk cId="2302457392" sldId="1730"/>
            <ac:spMk id="2" creationId="{B5834ADE-A76E-3F28-FC4C-A2F6C189A332}"/>
          </ac:spMkLst>
        </pc:spChg>
        <pc:spChg chg="mod">
          <ac:chgData name="Daniel Khashabi" userId="S::dkhasha1@jh.edu::62390808-c838-45e6-be59-d6fd0d208bc8" providerId="AD" clId="Web-{5B15B8DE-79EB-01E3-9C0A-6AA2C799CC3F}" dt="2023-02-20T13:25:04.505" v="201" actId="20577"/>
          <ac:spMkLst>
            <pc:docMk/>
            <pc:sldMk cId="2302457392" sldId="1730"/>
            <ac:spMk id="3" creationId="{C3329134-87AB-4FC7-BA16-842F9E53015E}"/>
          </ac:spMkLst>
        </pc:spChg>
      </pc:sldChg>
      <pc:sldChg chg="addSp modSp add replId">
        <pc:chgData name="Daniel Khashabi" userId="S::dkhasha1@jh.edu::62390808-c838-45e6-be59-d6fd0d208bc8" providerId="AD" clId="Web-{5B15B8DE-79EB-01E3-9C0A-6AA2C799CC3F}" dt="2023-02-20T13:44:24.520" v="526" actId="20577"/>
        <pc:sldMkLst>
          <pc:docMk/>
          <pc:sldMk cId="2043589324" sldId="1731"/>
        </pc:sldMkLst>
        <pc:spChg chg="mod">
          <ac:chgData name="Daniel Khashabi" userId="S::dkhasha1@jh.edu::62390808-c838-45e6-be59-d6fd0d208bc8" providerId="AD" clId="Web-{5B15B8DE-79EB-01E3-9C0A-6AA2C799CC3F}" dt="2023-02-20T13:44:24.520" v="526" actId="20577"/>
          <ac:spMkLst>
            <pc:docMk/>
            <pc:sldMk cId="2043589324" sldId="1731"/>
            <ac:spMk id="3" creationId="{F6EA24FE-46F3-2877-166C-2778E33EA6E0}"/>
          </ac:spMkLst>
        </pc:spChg>
        <pc:spChg chg="add mod">
          <ac:chgData name="Daniel Khashabi" userId="S::dkhasha1@jh.edu::62390808-c838-45e6-be59-d6fd0d208bc8" providerId="AD" clId="Web-{5B15B8DE-79EB-01E3-9C0A-6AA2C799CC3F}" dt="2023-02-20T13:41:22.070" v="344"/>
          <ac:spMkLst>
            <pc:docMk/>
            <pc:sldMk cId="2043589324" sldId="1731"/>
            <ac:spMk id="4" creationId="{8C010FF7-E9B2-2365-2C1E-FA3397FBB23E}"/>
          </ac:spMkLst>
        </pc:spChg>
      </pc:sldChg>
      <pc:sldChg chg="modSp new">
        <pc:chgData name="Daniel Khashabi" userId="S::dkhasha1@jh.edu::62390808-c838-45e6-be59-d6fd0d208bc8" providerId="AD" clId="Web-{5B15B8DE-79EB-01E3-9C0A-6AA2C799CC3F}" dt="2023-02-20T13:50:46.858" v="685" actId="20577"/>
        <pc:sldMkLst>
          <pc:docMk/>
          <pc:sldMk cId="971314440" sldId="1732"/>
        </pc:sldMkLst>
        <pc:spChg chg="mod">
          <ac:chgData name="Daniel Khashabi" userId="S::dkhasha1@jh.edu::62390808-c838-45e6-be59-d6fd0d208bc8" providerId="AD" clId="Web-{5B15B8DE-79EB-01E3-9C0A-6AA2C799CC3F}" dt="2023-02-20T13:45:16.321" v="534" actId="20577"/>
          <ac:spMkLst>
            <pc:docMk/>
            <pc:sldMk cId="971314440" sldId="1732"/>
            <ac:spMk id="2" creationId="{36823F6E-BDF9-A400-95D3-AE27E704758A}"/>
          </ac:spMkLst>
        </pc:spChg>
        <pc:spChg chg="mod">
          <ac:chgData name="Daniel Khashabi" userId="S::dkhasha1@jh.edu::62390808-c838-45e6-be59-d6fd0d208bc8" providerId="AD" clId="Web-{5B15B8DE-79EB-01E3-9C0A-6AA2C799CC3F}" dt="2023-02-20T13:50:46.858" v="685" actId="20577"/>
          <ac:spMkLst>
            <pc:docMk/>
            <pc:sldMk cId="971314440" sldId="1732"/>
            <ac:spMk id="3" creationId="{9E5A6B7B-0ACE-3A60-1769-DC92DF234307}"/>
          </ac:spMkLst>
        </pc:spChg>
      </pc:sldChg>
    </pc:docChg>
  </pc:docChgLst>
  <pc:docChgLst>
    <pc:chgData name="Daniel Khashabi" userId="62390808-c838-45e6-be59-d6fd0d208bc8" providerId="ADAL" clId="{980DFA88-79BA-384A-84C8-B36598938C7B}"/>
    <pc:docChg chg="">
      <pc:chgData name="Daniel Khashabi" userId="62390808-c838-45e6-be59-d6fd0d208bc8" providerId="ADAL" clId="{980DFA88-79BA-384A-84C8-B36598938C7B}" dt="2023-01-27T03:36:12.019" v="2"/>
      <pc:docMkLst>
        <pc:docMk/>
      </pc:docMkLst>
      <pc:sldChg chg="addCm">
        <pc:chgData name="Daniel Khashabi" userId="62390808-c838-45e6-be59-d6fd0d208bc8" providerId="ADAL" clId="{980DFA88-79BA-384A-84C8-B36598938C7B}" dt="2023-01-27T03:36:12.019" v="2"/>
        <pc:sldMkLst>
          <pc:docMk/>
          <pc:sldMk cId="3988422849" sldId="167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Daniel Khashabi" userId="62390808-c838-45e6-be59-d6fd0d208bc8" providerId="ADAL" clId="{980DFA88-79BA-384A-84C8-B36598938C7B}" dt="2023-01-27T03:36:12.019" v="2"/>
              <pc2:cmMkLst xmlns:pc2="http://schemas.microsoft.com/office/powerpoint/2019/9/main/command">
                <pc:docMk/>
                <pc:sldMk cId="3988422849" sldId="1670"/>
                <pc2:cmMk id="{1066408C-93D8-2142-939D-0E2637EC7429}"/>
              </pc2:cmMkLst>
            </pc226:cmChg>
          </p:ext>
        </pc:extLst>
      </pc:sldChg>
      <pc:sldChg chg="addCm modCm">
        <pc:chgData name="Daniel Khashabi" userId="62390808-c838-45e6-be59-d6fd0d208bc8" providerId="ADAL" clId="{980DFA88-79BA-384A-84C8-B36598938C7B}" dt="2023-01-27T03:34:55.132" v="1"/>
        <pc:sldMkLst>
          <pc:docMk/>
          <pc:sldMk cId="2724312155" sldId="171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Daniel Khashabi" userId="62390808-c838-45e6-be59-d6fd0d208bc8" providerId="ADAL" clId="{980DFA88-79BA-384A-84C8-B36598938C7B}" dt="2023-01-27T03:34:55.132" v="1"/>
              <pc2:cmMkLst xmlns:pc2="http://schemas.microsoft.com/office/powerpoint/2019/9/main/command">
                <pc:docMk/>
                <pc:sldMk cId="2724312155" sldId="1710"/>
                <pc2:cmMk id="{20CD6A82-2C92-EC4E-A727-0F84D7E1004A}"/>
              </pc2:cmMkLst>
              <pc226:cmRplyChg chg="add">
                <pc226:chgData name="Daniel Khashabi" userId="62390808-c838-45e6-be59-d6fd0d208bc8" providerId="ADAL" clId="{980DFA88-79BA-384A-84C8-B36598938C7B}" dt="2023-01-27T03:34:55.132" v="1"/>
                <pc2:cmRplyMkLst xmlns:pc2="http://schemas.microsoft.com/office/powerpoint/2019/9/main/command">
                  <pc:docMk/>
                  <pc:sldMk cId="2724312155" sldId="1710"/>
                  <pc2:cmMk id="{20CD6A82-2C92-EC4E-A727-0F84D7E1004A}"/>
                  <pc2:cmRplyMk id="{D168AA21-6CDA-644D-9540-596DD5AD2DB9}"/>
                </pc2:cmRplyMkLst>
              </pc226:cmRplyChg>
            </pc226:cmChg>
          </p:ext>
        </pc:extLst>
      </pc:sldChg>
    </pc:docChg>
  </pc:docChgLst>
  <pc:docChgLst>
    <pc:chgData name="Daniel Khashabi" userId="S::dkhasha1@jh.edu::62390808-c838-45e6-be59-d6fd0d208bc8" providerId="AD" clId="Web-{1F1B8097-A5E3-F809-8CE4-D401B0805AEF}"/>
    <pc:docChg chg="addSld modSld">
      <pc:chgData name="Daniel Khashabi" userId="S::dkhasha1@jh.edu::62390808-c838-45e6-be59-d6fd0d208bc8" providerId="AD" clId="Web-{1F1B8097-A5E3-F809-8CE4-D401B0805AEF}" dt="2023-02-21T23:39:25.739" v="34" actId="20577"/>
      <pc:docMkLst>
        <pc:docMk/>
      </pc:docMkLst>
      <pc:sldChg chg="modSp">
        <pc:chgData name="Daniel Khashabi" userId="S::dkhasha1@jh.edu::62390808-c838-45e6-be59-d6fd0d208bc8" providerId="AD" clId="Web-{1F1B8097-A5E3-F809-8CE4-D401B0805AEF}" dt="2023-02-21T23:38:24.206" v="12" actId="1076"/>
        <pc:sldMkLst>
          <pc:docMk/>
          <pc:sldMk cId="2043589324" sldId="1731"/>
        </pc:sldMkLst>
        <pc:spChg chg="mod">
          <ac:chgData name="Daniel Khashabi" userId="S::dkhasha1@jh.edu::62390808-c838-45e6-be59-d6fd0d208bc8" providerId="AD" clId="Web-{1F1B8097-A5E3-F809-8CE4-D401B0805AEF}" dt="2023-02-21T23:38:14.534" v="11" actId="20577"/>
          <ac:spMkLst>
            <pc:docMk/>
            <pc:sldMk cId="2043589324" sldId="1731"/>
            <ac:spMk id="3" creationId="{F6EA24FE-46F3-2877-166C-2778E33EA6E0}"/>
          </ac:spMkLst>
        </pc:spChg>
        <pc:spChg chg="mod">
          <ac:chgData name="Daniel Khashabi" userId="S::dkhasha1@jh.edu::62390808-c838-45e6-be59-d6fd0d208bc8" providerId="AD" clId="Web-{1F1B8097-A5E3-F809-8CE4-D401B0805AEF}" dt="2023-02-21T23:38:24.206" v="12" actId="1076"/>
          <ac:spMkLst>
            <pc:docMk/>
            <pc:sldMk cId="2043589324" sldId="1731"/>
            <ac:spMk id="4" creationId="{8C010FF7-E9B2-2365-2C1E-FA3397FBB23E}"/>
          </ac:spMkLst>
        </pc:spChg>
      </pc:sldChg>
      <pc:sldChg chg="modSp">
        <pc:chgData name="Daniel Khashabi" userId="S::dkhasha1@jh.edu::62390808-c838-45e6-be59-d6fd0d208bc8" providerId="AD" clId="Web-{1F1B8097-A5E3-F809-8CE4-D401B0805AEF}" dt="2023-02-21T23:38:54.535" v="14" actId="20577"/>
        <pc:sldMkLst>
          <pc:docMk/>
          <pc:sldMk cId="971314440" sldId="1732"/>
        </pc:sldMkLst>
        <pc:spChg chg="mod">
          <ac:chgData name="Daniel Khashabi" userId="S::dkhasha1@jh.edu::62390808-c838-45e6-be59-d6fd0d208bc8" providerId="AD" clId="Web-{1F1B8097-A5E3-F809-8CE4-D401B0805AEF}" dt="2023-02-21T23:38:54.535" v="14" actId="20577"/>
          <ac:spMkLst>
            <pc:docMk/>
            <pc:sldMk cId="971314440" sldId="1732"/>
            <ac:spMk id="3" creationId="{9E5A6B7B-0ACE-3A60-1769-DC92DF234307}"/>
          </ac:spMkLst>
        </pc:spChg>
      </pc:sldChg>
      <pc:sldChg chg="modSp new">
        <pc:chgData name="Daniel Khashabi" userId="S::dkhasha1@jh.edu::62390808-c838-45e6-be59-d6fd0d208bc8" providerId="AD" clId="Web-{1F1B8097-A5E3-F809-8CE4-D401B0805AEF}" dt="2023-02-21T23:39:25.739" v="34" actId="20577"/>
        <pc:sldMkLst>
          <pc:docMk/>
          <pc:sldMk cId="2293436450" sldId="1733"/>
        </pc:sldMkLst>
        <pc:spChg chg="mod">
          <ac:chgData name="Daniel Khashabi" userId="S::dkhasha1@jh.edu::62390808-c838-45e6-be59-d6fd0d208bc8" providerId="AD" clId="Web-{1F1B8097-A5E3-F809-8CE4-D401B0805AEF}" dt="2023-02-21T23:39:25.739" v="34" actId="20577"/>
          <ac:spMkLst>
            <pc:docMk/>
            <pc:sldMk cId="2293436450" sldId="1733"/>
            <ac:spMk id="2" creationId="{91F74427-F704-89DE-A1AF-D303F42C3454}"/>
          </ac:spMkLst>
        </pc:spChg>
      </pc:sldChg>
    </pc:docChg>
  </pc:docChgLst>
  <pc:docChgLst>
    <pc:chgData name="Daniel Khashabi" userId="S::dkhasha1@jh.edu::62390808-c838-45e6-be59-d6fd0d208bc8" providerId="AD" clId="Web-{FC2E813F-79C9-D533-B85F-42C7ED70E5D6}"/>
    <pc:docChg chg="modSld">
      <pc:chgData name="Daniel Khashabi" userId="S::dkhasha1@jh.edu::62390808-c838-45e6-be59-d6fd0d208bc8" providerId="AD" clId="Web-{FC2E813F-79C9-D533-B85F-42C7ED70E5D6}" dt="2023-03-03T02:33:42.303" v="2"/>
      <pc:docMkLst>
        <pc:docMk/>
      </pc:docMkLst>
      <pc:sldChg chg="modSp">
        <pc:chgData name="Daniel Khashabi" userId="S::dkhasha1@jh.edu::62390808-c838-45e6-be59-d6fd0d208bc8" providerId="AD" clId="Web-{FC2E813F-79C9-D533-B85F-42C7ED70E5D6}" dt="2023-03-03T02:32:46.350" v="1" actId="20577"/>
        <pc:sldMkLst>
          <pc:docMk/>
          <pc:sldMk cId="2147459888" sldId="1715"/>
        </pc:sldMkLst>
        <pc:spChg chg="mod">
          <ac:chgData name="Daniel Khashabi" userId="S::dkhasha1@jh.edu::62390808-c838-45e6-be59-d6fd0d208bc8" providerId="AD" clId="Web-{FC2E813F-79C9-D533-B85F-42C7ED70E5D6}" dt="2023-03-03T02:32:46.350" v="1" actId="20577"/>
          <ac:spMkLst>
            <pc:docMk/>
            <pc:sldMk cId="2147459888" sldId="1715"/>
            <ac:spMk id="3" creationId="{4075CF79-A7F5-0903-30D3-5CE18AEC374A}"/>
          </ac:spMkLst>
        </pc:spChg>
      </pc:sldChg>
      <pc:sldChg chg="mod modShow">
        <pc:chgData name="Daniel Khashabi" userId="S::dkhasha1@jh.edu::62390808-c838-45e6-be59-d6fd0d208bc8" providerId="AD" clId="Web-{FC2E813F-79C9-D533-B85F-42C7ED70E5D6}" dt="2023-03-03T02:33:42.303" v="2"/>
        <pc:sldMkLst>
          <pc:docMk/>
          <pc:sldMk cId="254359203" sldId="1743"/>
        </pc:sldMkLst>
      </pc:sldChg>
    </pc:docChg>
  </pc:docChgLst>
  <pc:docChgLst>
    <pc:chgData name="Daniel Khashabi" userId="S::dkhasha1@jh.edu::62390808-c838-45e6-be59-d6fd0d208bc8" providerId="AD" clId="Web-{FD5A4342-5EFC-46A0-FAB5-88591191E6A8}"/>
    <pc:docChg chg="addSld delSld">
      <pc:chgData name="Daniel Khashabi" userId="S::dkhasha1@jh.edu::62390808-c838-45e6-be59-d6fd0d208bc8" providerId="AD" clId="Web-{FD5A4342-5EFC-46A0-FAB5-88591191E6A8}" dt="2023-02-01T04:04:29.038" v="82"/>
      <pc:docMkLst>
        <pc:docMk/>
      </pc:docMkLst>
      <pc:sldChg chg="del">
        <pc:chgData name="Daniel Khashabi" userId="S::dkhasha1@jh.edu::62390808-c838-45e6-be59-d6fd0d208bc8" providerId="AD" clId="Web-{FD5A4342-5EFC-46A0-FAB5-88591191E6A8}" dt="2023-02-01T04:04:26.272" v="71"/>
        <pc:sldMkLst>
          <pc:docMk/>
          <pc:sldMk cId="0" sldId="261"/>
        </pc:sldMkLst>
      </pc:sldChg>
      <pc:sldChg chg="del">
        <pc:chgData name="Daniel Khashabi" userId="S::dkhasha1@jh.edu::62390808-c838-45e6-be59-d6fd0d208bc8" providerId="AD" clId="Web-{FD5A4342-5EFC-46A0-FAB5-88591191E6A8}" dt="2023-02-01T04:04:12.865" v="32"/>
        <pc:sldMkLst>
          <pc:docMk/>
          <pc:sldMk cId="1411075580" sldId="262"/>
        </pc:sldMkLst>
      </pc:sldChg>
      <pc:sldChg chg="del">
        <pc:chgData name="Daniel Khashabi" userId="S::dkhasha1@jh.edu::62390808-c838-45e6-be59-d6fd0d208bc8" providerId="AD" clId="Web-{FD5A4342-5EFC-46A0-FAB5-88591191E6A8}" dt="2023-02-01T04:04:10.802" v="10"/>
        <pc:sldMkLst>
          <pc:docMk/>
          <pc:sldMk cId="1454944910" sldId="283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41"/>
        <pc:sldMkLst>
          <pc:docMk/>
          <pc:sldMk cId="447448572" sldId="300"/>
        </pc:sldMkLst>
      </pc:sldChg>
      <pc:sldChg chg="del">
        <pc:chgData name="Daniel Khashabi" userId="S::dkhasha1@jh.edu::62390808-c838-45e6-be59-d6fd0d208bc8" providerId="AD" clId="Web-{FD5A4342-5EFC-46A0-FAB5-88591191E6A8}" dt="2023-02-01T04:04:10.677" v="8"/>
        <pc:sldMkLst>
          <pc:docMk/>
          <pc:sldMk cId="1523385809" sldId="657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9"/>
        <pc:sldMkLst>
          <pc:docMk/>
          <pc:sldMk cId="355718546" sldId="1174"/>
        </pc:sldMkLst>
      </pc:sldChg>
      <pc:sldChg chg="del">
        <pc:chgData name="Daniel Khashabi" userId="S::dkhasha1@jh.edu::62390808-c838-45e6-be59-d6fd0d208bc8" providerId="AD" clId="Web-{FD5A4342-5EFC-46A0-FAB5-88591191E6A8}" dt="2023-02-01T04:04:26.272" v="70"/>
        <pc:sldMkLst>
          <pc:docMk/>
          <pc:sldMk cId="2320847136" sldId="1196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8"/>
        <pc:sldMkLst>
          <pc:docMk/>
          <pc:sldMk cId="3657928888" sldId="1197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7"/>
        <pc:sldMkLst>
          <pc:docMk/>
          <pc:sldMk cId="3285387176" sldId="1198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6"/>
        <pc:sldMkLst>
          <pc:docMk/>
          <pc:sldMk cId="2650011554" sldId="1199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5"/>
        <pc:sldMkLst>
          <pc:docMk/>
          <pc:sldMk cId="4017514605" sldId="1200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4"/>
        <pc:sldMkLst>
          <pc:docMk/>
          <pc:sldMk cId="779345238" sldId="1201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3"/>
        <pc:sldMkLst>
          <pc:docMk/>
          <pc:sldMk cId="3423360955" sldId="1202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2"/>
        <pc:sldMkLst>
          <pc:docMk/>
          <pc:sldMk cId="1223470571" sldId="1203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1"/>
        <pc:sldMkLst>
          <pc:docMk/>
          <pc:sldMk cId="3640111406" sldId="1204"/>
        </pc:sldMkLst>
      </pc:sldChg>
      <pc:sldChg chg="del">
        <pc:chgData name="Daniel Khashabi" userId="S::dkhasha1@jh.edu::62390808-c838-45e6-be59-d6fd0d208bc8" providerId="AD" clId="Web-{FD5A4342-5EFC-46A0-FAB5-88591191E6A8}" dt="2023-02-01T04:04:28.897" v="80"/>
        <pc:sldMkLst>
          <pc:docMk/>
          <pc:sldMk cId="1728152708" sldId="1206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42"/>
        <pc:sldMkLst>
          <pc:docMk/>
          <pc:sldMk cId="727298840" sldId="1600"/>
        </pc:sldMkLst>
      </pc:sldChg>
      <pc:sldChg chg="del">
        <pc:chgData name="Daniel Khashabi" userId="S::dkhasha1@jh.edu::62390808-c838-45e6-be59-d6fd0d208bc8" providerId="AD" clId="Web-{FD5A4342-5EFC-46A0-FAB5-88591191E6A8}" dt="2023-02-01T04:04:26.241" v="58"/>
        <pc:sldMkLst>
          <pc:docMk/>
          <pc:sldMk cId="1056000556" sldId="1605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38"/>
        <pc:sldMkLst>
          <pc:docMk/>
          <pc:sldMk cId="1131622899" sldId="1622"/>
        </pc:sldMkLst>
      </pc:sldChg>
      <pc:sldChg chg="del">
        <pc:chgData name="Daniel Khashabi" userId="S::dkhasha1@jh.edu::62390808-c838-45e6-be59-d6fd0d208bc8" providerId="AD" clId="Web-{FD5A4342-5EFC-46A0-FAB5-88591191E6A8}" dt="2023-02-01T04:04:12.865" v="34"/>
        <pc:sldMkLst>
          <pc:docMk/>
          <pc:sldMk cId="6405746" sldId="1627"/>
        </pc:sldMkLst>
      </pc:sldChg>
      <pc:sldChg chg="del">
        <pc:chgData name="Daniel Khashabi" userId="S::dkhasha1@jh.edu::62390808-c838-45e6-be59-d6fd0d208bc8" providerId="AD" clId="Web-{FD5A4342-5EFC-46A0-FAB5-88591191E6A8}" dt="2023-02-01T04:04:10.865" v="11"/>
        <pc:sldMkLst>
          <pc:docMk/>
          <pc:sldMk cId="4222524964" sldId="1631"/>
        </pc:sldMkLst>
      </pc:sldChg>
      <pc:sldChg chg="del">
        <pc:chgData name="Daniel Khashabi" userId="S::dkhasha1@jh.edu::62390808-c838-45e6-be59-d6fd0d208bc8" providerId="AD" clId="Web-{FD5A4342-5EFC-46A0-FAB5-88591191E6A8}" dt="2023-02-01T04:04:12.302" v="22"/>
        <pc:sldMkLst>
          <pc:docMk/>
          <pc:sldMk cId="542037243" sldId="1632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39"/>
        <pc:sldMkLst>
          <pc:docMk/>
          <pc:sldMk cId="141963782" sldId="1639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37"/>
        <pc:sldMkLst>
          <pc:docMk/>
          <pc:sldMk cId="589837680" sldId="1640"/>
        </pc:sldMkLst>
      </pc:sldChg>
      <pc:sldChg chg="del">
        <pc:chgData name="Daniel Khashabi" userId="S::dkhasha1@jh.edu::62390808-c838-45e6-be59-d6fd0d208bc8" providerId="AD" clId="Web-{FD5A4342-5EFC-46A0-FAB5-88591191E6A8}" dt="2023-02-01T04:04:12.865" v="35"/>
        <pc:sldMkLst>
          <pc:docMk/>
          <pc:sldMk cId="4225768104" sldId="1642"/>
        </pc:sldMkLst>
      </pc:sldChg>
      <pc:sldChg chg="del">
        <pc:chgData name="Daniel Khashabi" userId="S::dkhasha1@jh.edu::62390808-c838-45e6-be59-d6fd0d208bc8" providerId="AD" clId="Web-{FD5A4342-5EFC-46A0-FAB5-88591191E6A8}" dt="2023-02-01T04:04:12.865" v="31"/>
        <pc:sldMkLst>
          <pc:docMk/>
          <pc:sldMk cId="2268218042" sldId="1643"/>
        </pc:sldMkLst>
      </pc:sldChg>
      <pc:sldChg chg="del">
        <pc:chgData name="Daniel Khashabi" userId="S::dkhasha1@jh.edu::62390808-c838-45e6-be59-d6fd0d208bc8" providerId="AD" clId="Web-{FD5A4342-5EFC-46A0-FAB5-88591191E6A8}" dt="2023-02-01T04:04:12.677" v="30"/>
        <pc:sldMkLst>
          <pc:docMk/>
          <pc:sldMk cId="2117584441" sldId="1644"/>
        </pc:sldMkLst>
      </pc:sldChg>
      <pc:sldChg chg="del">
        <pc:chgData name="Daniel Khashabi" userId="S::dkhasha1@jh.edu::62390808-c838-45e6-be59-d6fd0d208bc8" providerId="AD" clId="Web-{FD5A4342-5EFC-46A0-FAB5-88591191E6A8}" dt="2023-02-01T04:04:12.677" v="29"/>
        <pc:sldMkLst>
          <pc:docMk/>
          <pc:sldMk cId="3162368232" sldId="1645"/>
        </pc:sldMkLst>
      </pc:sldChg>
      <pc:sldChg chg="del">
        <pc:chgData name="Daniel Khashabi" userId="S::dkhasha1@jh.edu::62390808-c838-45e6-be59-d6fd0d208bc8" providerId="AD" clId="Web-{FD5A4342-5EFC-46A0-FAB5-88591191E6A8}" dt="2023-02-01T04:04:12.677" v="28"/>
        <pc:sldMkLst>
          <pc:docMk/>
          <pc:sldMk cId="1125321756" sldId="1646"/>
        </pc:sldMkLst>
      </pc:sldChg>
      <pc:sldChg chg="del">
        <pc:chgData name="Daniel Khashabi" userId="S::dkhasha1@jh.edu::62390808-c838-45e6-be59-d6fd0d208bc8" providerId="AD" clId="Web-{FD5A4342-5EFC-46A0-FAB5-88591191E6A8}" dt="2023-02-01T04:04:12.677" v="26"/>
        <pc:sldMkLst>
          <pc:docMk/>
          <pc:sldMk cId="3031021562" sldId="1653"/>
        </pc:sldMkLst>
      </pc:sldChg>
      <pc:sldChg chg="del">
        <pc:chgData name="Daniel Khashabi" userId="S::dkhasha1@jh.edu::62390808-c838-45e6-be59-d6fd0d208bc8" providerId="AD" clId="Web-{FD5A4342-5EFC-46A0-FAB5-88591191E6A8}" dt="2023-02-01T04:04:12.599" v="25"/>
        <pc:sldMkLst>
          <pc:docMk/>
          <pc:sldMk cId="3392098476" sldId="1654"/>
        </pc:sldMkLst>
      </pc:sldChg>
      <pc:sldChg chg="del">
        <pc:chgData name="Daniel Khashabi" userId="S::dkhasha1@jh.edu::62390808-c838-45e6-be59-d6fd0d208bc8" providerId="AD" clId="Web-{FD5A4342-5EFC-46A0-FAB5-88591191E6A8}" dt="2023-02-01T04:04:12.537" v="24"/>
        <pc:sldMkLst>
          <pc:docMk/>
          <pc:sldMk cId="3581742233" sldId="1655"/>
        </pc:sldMkLst>
      </pc:sldChg>
      <pc:sldChg chg="del">
        <pc:chgData name="Daniel Khashabi" userId="S::dkhasha1@jh.edu::62390808-c838-45e6-be59-d6fd0d208bc8" providerId="AD" clId="Web-{FD5A4342-5EFC-46A0-FAB5-88591191E6A8}" dt="2023-02-01T04:04:11.787" v="17"/>
        <pc:sldMkLst>
          <pc:docMk/>
          <pc:sldMk cId="123703337" sldId="1657"/>
        </pc:sldMkLst>
      </pc:sldChg>
      <pc:sldChg chg="del">
        <pc:chgData name="Daniel Khashabi" userId="S::dkhasha1@jh.edu::62390808-c838-45e6-be59-d6fd0d208bc8" providerId="AD" clId="Web-{FD5A4342-5EFC-46A0-FAB5-88591191E6A8}" dt="2023-02-01T04:04:11.552" v="16"/>
        <pc:sldMkLst>
          <pc:docMk/>
          <pc:sldMk cId="348210413" sldId="1659"/>
        </pc:sldMkLst>
      </pc:sldChg>
      <pc:sldChg chg="del">
        <pc:chgData name="Daniel Khashabi" userId="S::dkhasha1@jh.edu::62390808-c838-45e6-be59-d6fd0d208bc8" providerId="AD" clId="Web-{FD5A4342-5EFC-46A0-FAB5-88591191E6A8}" dt="2023-02-01T04:04:11.193" v="15"/>
        <pc:sldMkLst>
          <pc:docMk/>
          <pc:sldMk cId="698363736" sldId="1660"/>
        </pc:sldMkLst>
      </pc:sldChg>
      <pc:sldChg chg="del">
        <pc:chgData name="Daniel Khashabi" userId="S::dkhasha1@jh.edu::62390808-c838-45e6-be59-d6fd0d208bc8" providerId="AD" clId="Web-{FD5A4342-5EFC-46A0-FAB5-88591191E6A8}" dt="2023-02-01T04:04:11.193" v="14"/>
        <pc:sldMkLst>
          <pc:docMk/>
          <pc:sldMk cId="3524147041" sldId="1661"/>
        </pc:sldMkLst>
      </pc:sldChg>
      <pc:sldChg chg="del">
        <pc:chgData name="Daniel Khashabi" userId="S::dkhasha1@jh.edu::62390808-c838-45e6-be59-d6fd0d208bc8" providerId="AD" clId="Web-{FD5A4342-5EFC-46A0-FAB5-88591191E6A8}" dt="2023-02-01T04:04:12.459" v="23"/>
        <pc:sldMkLst>
          <pc:docMk/>
          <pc:sldMk cId="2933648439" sldId="1662"/>
        </pc:sldMkLst>
      </pc:sldChg>
      <pc:sldChg chg="del">
        <pc:chgData name="Daniel Khashabi" userId="S::dkhasha1@jh.edu::62390808-c838-45e6-be59-d6fd0d208bc8" providerId="AD" clId="Web-{FD5A4342-5EFC-46A0-FAB5-88591191E6A8}" dt="2023-02-01T04:04:10.490" v="3"/>
        <pc:sldMkLst>
          <pc:docMk/>
          <pc:sldMk cId="1398757666" sldId="1663"/>
        </pc:sldMkLst>
      </pc:sldChg>
      <pc:sldChg chg="del">
        <pc:chgData name="Daniel Khashabi" userId="S::dkhasha1@jh.edu::62390808-c838-45e6-be59-d6fd0d208bc8" providerId="AD" clId="Web-{FD5A4342-5EFC-46A0-FAB5-88591191E6A8}" dt="2023-02-01T04:04:10.927" v="12"/>
        <pc:sldMkLst>
          <pc:docMk/>
          <pc:sldMk cId="1002919132" sldId="1664"/>
        </pc:sldMkLst>
      </pc:sldChg>
      <pc:sldChg chg="del">
        <pc:chgData name="Daniel Khashabi" userId="S::dkhasha1@jh.edu::62390808-c838-45e6-be59-d6fd0d208bc8" providerId="AD" clId="Web-{FD5A4342-5EFC-46A0-FAB5-88591191E6A8}" dt="2023-02-01T04:04:11.005" v="13"/>
        <pc:sldMkLst>
          <pc:docMk/>
          <pc:sldMk cId="3961929418" sldId="1665"/>
        </pc:sldMkLst>
      </pc:sldChg>
      <pc:sldChg chg="del">
        <pc:chgData name="Daniel Khashabi" userId="S::dkhasha1@jh.edu::62390808-c838-45e6-be59-d6fd0d208bc8" providerId="AD" clId="Web-{FD5A4342-5EFC-46A0-FAB5-88591191E6A8}" dt="2023-02-01T04:04:10.724" v="9"/>
        <pc:sldMkLst>
          <pc:docMk/>
          <pc:sldMk cId="2951355174" sldId="1667"/>
        </pc:sldMkLst>
      </pc:sldChg>
      <pc:sldChg chg="del">
        <pc:chgData name="Daniel Khashabi" userId="S::dkhasha1@jh.edu::62390808-c838-45e6-be59-d6fd0d208bc8" providerId="AD" clId="Web-{FD5A4342-5EFC-46A0-FAB5-88591191E6A8}" dt="2023-02-01T04:04:10.552" v="5"/>
        <pc:sldMkLst>
          <pc:docMk/>
          <pc:sldMk cId="4277448135" sldId="1668"/>
        </pc:sldMkLst>
      </pc:sldChg>
      <pc:sldChg chg="del">
        <pc:chgData name="Daniel Khashabi" userId="S::dkhasha1@jh.edu::62390808-c838-45e6-be59-d6fd0d208bc8" providerId="AD" clId="Web-{FD5A4342-5EFC-46A0-FAB5-88591191E6A8}" dt="2023-02-01T04:04:26.616" v="74"/>
        <pc:sldMkLst>
          <pc:docMk/>
          <pc:sldMk cId="1074520642" sldId="1669"/>
        </pc:sldMkLst>
      </pc:sldChg>
      <pc:sldChg chg="del">
        <pc:chgData name="Daniel Khashabi" userId="S::dkhasha1@jh.edu::62390808-c838-45e6-be59-d6fd0d208bc8" providerId="AD" clId="Web-{FD5A4342-5EFC-46A0-FAB5-88591191E6A8}" dt="2023-02-01T04:04:10.584" v="6"/>
        <pc:sldMkLst>
          <pc:docMk/>
          <pc:sldMk cId="3988422849" sldId="1670"/>
        </pc:sldMkLst>
      </pc:sldChg>
      <pc:sldChg chg="del">
        <pc:chgData name="Daniel Khashabi" userId="S::dkhasha1@jh.edu::62390808-c838-45e6-be59-d6fd0d208bc8" providerId="AD" clId="Web-{FD5A4342-5EFC-46A0-FAB5-88591191E6A8}" dt="2023-02-01T04:04:27.928" v="79"/>
        <pc:sldMkLst>
          <pc:docMk/>
          <pc:sldMk cId="2149635707" sldId="1671"/>
        </pc:sldMkLst>
      </pc:sldChg>
      <pc:sldChg chg="del">
        <pc:chgData name="Daniel Khashabi" userId="S::dkhasha1@jh.edu::62390808-c838-45e6-be59-d6fd0d208bc8" providerId="AD" clId="Web-{FD5A4342-5EFC-46A0-FAB5-88591191E6A8}" dt="2023-02-01T04:04:09.943" v="0"/>
        <pc:sldMkLst>
          <pc:docMk/>
          <pc:sldMk cId="1217845968" sldId="1672"/>
        </pc:sldMkLst>
      </pc:sldChg>
      <pc:sldChg chg="del">
        <pc:chgData name="Daniel Khashabi" userId="S::dkhasha1@jh.edu::62390808-c838-45e6-be59-d6fd0d208bc8" providerId="AD" clId="Web-{FD5A4342-5EFC-46A0-FAB5-88591191E6A8}" dt="2023-02-01T04:04:10.380" v="1"/>
        <pc:sldMkLst>
          <pc:docMk/>
          <pc:sldMk cId="2374417181" sldId="1675"/>
        </pc:sldMkLst>
      </pc:sldChg>
      <pc:sldChg chg="del">
        <pc:chgData name="Daniel Khashabi" userId="S::dkhasha1@jh.edu::62390808-c838-45e6-be59-d6fd0d208bc8" providerId="AD" clId="Web-{FD5A4342-5EFC-46A0-FAB5-88591191E6A8}" dt="2023-02-01T04:04:27.006" v="76"/>
        <pc:sldMkLst>
          <pc:docMk/>
          <pc:sldMk cId="3378822093" sldId="1676"/>
        </pc:sldMkLst>
      </pc:sldChg>
      <pc:sldChg chg="del">
        <pc:chgData name="Daniel Khashabi" userId="S::dkhasha1@jh.edu::62390808-c838-45e6-be59-d6fd0d208bc8" providerId="AD" clId="Web-{FD5A4342-5EFC-46A0-FAB5-88591191E6A8}" dt="2023-02-01T04:04:27.584" v="78"/>
        <pc:sldMkLst>
          <pc:docMk/>
          <pc:sldMk cId="3194693317" sldId="1677"/>
        </pc:sldMkLst>
      </pc:sldChg>
      <pc:sldChg chg="del">
        <pc:chgData name="Daniel Khashabi" userId="S::dkhasha1@jh.edu::62390808-c838-45e6-be59-d6fd0d208bc8" providerId="AD" clId="Web-{FD5A4342-5EFC-46A0-FAB5-88591191E6A8}" dt="2023-02-01T04:04:27.319" v="77"/>
        <pc:sldMkLst>
          <pc:docMk/>
          <pc:sldMk cId="4173891115" sldId="1678"/>
        </pc:sldMkLst>
      </pc:sldChg>
      <pc:sldChg chg="del">
        <pc:chgData name="Daniel Khashabi" userId="S::dkhasha1@jh.edu::62390808-c838-45e6-be59-d6fd0d208bc8" providerId="AD" clId="Web-{FD5A4342-5EFC-46A0-FAB5-88591191E6A8}" dt="2023-02-01T04:04:26.256" v="60"/>
        <pc:sldMkLst>
          <pc:docMk/>
          <pc:sldMk cId="2297184750" sldId="1679"/>
        </pc:sldMkLst>
      </pc:sldChg>
      <pc:sldChg chg="del">
        <pc:chgData name="Daniel Khashabi" userId="S::dkhasha1@jh.edu::62390808-c838-45e6-be59-d6fd0d208bc8" providerId="AD" clId="Web-{FD5A4342-5EFC-46A0-FAB5-88591191E6A8}" dt="2023-02-01T04:04:26.787" v="75"/>
        <pc:sldMkLst>
          <pc:docMk/>
          <pc:sldMk cId="1526895904" sldId="1680"/>
        </pc:sldMkLst>
      </pc:sldChg>
      <pc:sldChg chg="del">
        <pc:chgData name="Daniel Khashabi" userId="S::dkhasha1@jh.edu::62390808-c838-45e6-be59-d6fd0d208bc8" providerId="AD" clId="Web-{FD5A4342-5EFC-46A0-FAB5-88591191E6A8}" dt="2023-02-01T04:04:26.506" v="73"/>
        <pc:sldMkLst>
          <pc:docMk/>
          <pc:sldMk cId="2964395708" sldId="1681"/>
        </pc:sldMkLst>
      </pc:sldChg>
      <pc:sldChg chg="del">
        <pc:chgData name="Daniel Khashabi" userId="S::dkhasha1@jh.edu::62390808-c838-45e6-be59-d6fd0d208bc8" providerId="AD" clId="Web-{FD5A4342-5EFC-46A0-FAB5-88591191E6A8}" dt="2023-02-01T04:04:26.241" v="59"/>
        <pc:sldMkLst>
          <pc:docMk/>
          <pc:sldMk cId="1542248815" sldId="1682"/>
        </pc:sldMkLst>
      </pc:sldChg>
      <pc:sldChg chg="del">
        <pc:chgData name="Daniel Khashabi" userId="S::dkhasha1@jh.edu::62390808-c838-45e6-be59-d6fd0d208bc8" providerId="AD" clId="Web-{FD5A4342-5EFC-46A0-FAB5-88591191E6A8}" dt="2023-02-01T04:04:26.241" v="57"/>
        <pc:sldMkLst>
          <pc:docMk/>
          <pc:sldMk cId="1560536375" sldId="1685"/>
        </pc:sldMkLst>
      </pc:sldChg>
      <pc:sldChg chg="del">
        <pc:chgData name="Daniel Khashabi" userId="S::dkhasha1@jh.edu::62390808-c838-45e6-be59-d6fd0d208bc8" providerId="AD" clId="Web-{FD5A4342-5EFC-46A0-FAB5-88591191E6A8}" dt="2023-02-01T04:04:26.241" v="56"/>
        <pc:sldMkLst>
          <pc:docMk/>
          <pc:sldMk cId="1835313957" sldId="1686"/>
        </pc:sldMkLst>
      </pc:sldChg>
      <pc:sldChg chg="del">
        <pc:chgData name="Daniel Khashabi" userId="S::dkhasha1@jh.edu::62390808-c838-45e6-be59-d6fd0d208bc8" providerId="AD" clId="Web-{FD5A4342-5EFC-46A0-FAB5-88591191E6A8}" dt="2023-02-01T04:04:26.241" v="55"/>
        <pc:sldMkLst>
          <pc:docMk/>
          <pc:sldMk cId="2873438132" sldId="1687"/>
        </pc:sldMkLst>
      </pc:sldChg>
      <pc:sldChg chg="del">
        <pc:chgData name="Daniel Khashabi" userId="S::dkhasha1@jh.edu::62390808-c838-45e6-be59-d6fd0d208bc8" providerId="AD" clId="Web-{FD5A4342-5EFC-46A0-FAB5-88591191E6A8}" dt="2023-02-01T04:04:26.241" v="54"/>
        <pc:sldMkLst>
          <pc:docMk/>
          <pc:sldMk cId="328108669" sldId="1688"/>
        </pc:sldMkLst>
      </pc:sldChg>
      <pc:sldChg chg="del">
        <pc:chgData name="Daniel Khashabi" userId="S::dkhasha1@jh.edu::62390808-c838-45e6-be59-d6fd0d208bc8" providerId="AD" clId="Web-{FD5A4342-5EFC-46A0-FAB5-88591191E6A8}" dt="2023-02-01T04:04:28.944" v="81"/>
        <pc:sldMkLst>
          <pc:docMk/>
          <pc:sldMk cId="910497778" sldId="1689"/>
        </pc:sldMkLst>
      </pc:sldChg>
      <pc:sldChg chg="del">
        <pc:chgData name="Daniel Khashabi" userId="S::dkhasha1@jh.edu::62390808-c838-45e6-be59-d6fd0d208bc8" providerId="AD" clId="Web-{FD5A4342-5EFC-46A0-FAB5-88591191E6A8}" dt="2023-02-01T04:04:29.038" v="82"/>
        <pc:sldMkLst>
          <pc:docMk/>
          <pc:sldMk cId="1932869803" sldId="1690"/>
        </pc:sldMkLst>
      </pc:sldChg>
      <pc:sldChg chg="del">
        <pc:chgData name="Daniel Khashabi" userId="S::dkhasha1@jh.edu::62390808-c838-45e6-be59-d6fd0d208bc8" providerId="AD" clId="Web-{FD5A4342-5EFC-46A0-FAB5-88591191E6A8}" dt="2023-02-01T04:04:26.334" v="72"/>
        <pc:sldMkLst>
          <pc:docMk/>
          <pc:sldMk cId="2156515584" sldId="1691"/>
        </pc:sldMkLst>
      </pc:sldChg>
      <pc:sldChg chg="del">
        <pc:chgData name="Daniel Khashabi" userId="S::dkhasha1@jh.edu::62390808-c838-45e6-be59-d6fd0d208bc8" providerId="AD" clId="Web-{FD5A4342-5EFC-46A0-FAB5-88591191E6A8}" dt="2023-02-01T04:04:10.677" v="7"/>
        <pc:sldMkLst>
          <pc:docMk/>
          <pc:sldMk cId="441741523" sldId="1692"/>
        </pc:sldMkLst>
      </pc:sldChg>
      <pc:sldChg chg="add">
        <pc:chgData name="Daniel Khashabi" userId="S::dkhasha1@jh.edu::62390808-c838-45e6-be59-d6fd0d208bc8" providerId="AD" clId="Web-{FD5A4342-5EFC-46A0-FAB5-88591191E6A8}" dt="2023-02-01T04:04:18.475" v="53"/>
        <pc:sldMkLst>
          <pc:docMk/>
          <pc:sldMk cId="4038746566" sldId="1692"/>
        </pc:sldMkLst>
      </pc:sldChg>
      <pc:sldChg chg="new del">
        <pc:chgData name="Daniel Khashabi" userId="S::dkhasha1@jh.edu::62390808-c838-45e6-be59-d6fd0d208bc8" providerId="AD" clId="Web-{FD5A4342-5EFC-46A0-FAB5-88591191E6A8}" dt="2023-02-01T04:04:17.709" v="52"/>
        <pc:sldMkLst>
          <pc:docMk/>
          <pc:sldMk cId="4118338584" sldId="1692"/>
        </pc:sldMkLst>
      </pc:sldChg>
      <pc:sldChg chg="del">
        <pc:chgData name="Daniel Khashabi" userId="S::dkhasha1@jh.edu::62390808-c838-45e6-be59-d6fd0d208bc8" providerId="AD" clId="Web-{FD5A4342-5EFC-46A0-FAB5-88591191E6A8}" dt="2023-02-01T04:04:10.537" v="4"/>
        <pc:sldMkLst>
          <pc:docMk/>
          <pc:sldMk cId="3773639269" sldId="1693"/>
        </pc:sldMkLst>
      </pc:sldChg>
      <pc:sldChg chg="del">
        <pc:chgData name="Daniel Khashabi" userId="S::dkhasha1@jh.edu::62390808-c838-45e6-be59-d6fd0d208bc8" providerId="AD" clId="Web-{FD5A4342-5EFC-46A0-FAB5-88591191E6A8}" dt="2023-02-01T04:04:12.896" v="50"/>
        <pc:sldMkLst>
          <pc:docMk/>
          <pc:sldMk cId="2949251900" sldId="1694"/>
        </pc:sldMkLst>
      </pc:sldChg>
      <pc:sldChg chg="del">
        <pc:chgData name="Daniel Khashabi" userId="S::dkhasha1@jh.edu::62390808-c838-45e6-be59-d6fd0d208bc8" providerId="AD" clId="Web-{FD5A4342-5EFC-46A0-FAB5-88591191E6A8}" dt="2023-02-01T04:04:12.896" v="49"/>
        <pc:sldMkLst>
          <pc:docMk/>
          <pc:sldMk cId="608107547" sldId="1695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45"/>
        <pc:sldMkLst>
          <pc:docMk/>
          <pc:sldMk cId="365434880" sldId="1696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44"/>
        <pc:sldMkLst>
          <pc:docMk/>
          <pc:sldMk cId="262473804" sldId="1697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40"/>
        <pc:sldMkLst>
          <pc:docMk/>
          <pc:sldMk cId="735725716" sldId="1698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36"/>
        <pc:sldMkLst>
          <pc:docMk/>
          <pc:sldMk cId="2066859693" sldId="1699"/>
        </pc:sldMkLst>
      </pc:sldChg>
      <pc:sldChg chg="del">
        <pc:chgData name="Daniel Khashabi" userId="S::dkhasha1@jh.edu::62390808-c838-45e6-be59-d6fd0d208bc8" providerId="AD" clId="Web-{FD5A4342-5EFC-46A0-FAB5-88591191E6A8}" dt="2023-02-01T04:04:12.865" v="33"/>
        <pc:sldMkLst>
          <pc:docMk/>
          <pc:sldMk cId="736942930" sldId="1700"/>
        </pc:sldMkLst>
      </pc:sldChg>
      <pc:sldChg chg="del">
        <pc:chgData name="Daniel Khashabi" userId="S::dkhasha1@jh.edu::62390808-c838-45e6-be59-d6fd0d208bc8" providerId="AD" clId="Web-{FD5A4342-5EFC-46A0-FAB5-88591191E6A8}" dt="2023-02-01T04:04:12.896" v="48"/>
        <pc:sldMkLst>
          <pc:docMk/>
          <pc:sldMk cId="510463680" sldId="1701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43"/>
        <pc:sldMkLst>
          <pc:docMk/>
          <pc:sldMk cId="3510940652" sldId="1702"/>
        </pc:sldMkLst>
      </pc:sldChg>
      <pc:sldChg chg="del">
        <pc:chgData name="Daniel Khashabi" userId="S::dkhasha1@jh.edu::62390808-c838-45e6-be59-d6fd0d208bc8" providerId="AD" clId="Web-{FD5A4342-5EFC-46A0-FAB5-88591191E6A8}" dt="2023-02-01T04:04:12.896" v="47"/>
        <pc:sldMkLst>
          <pc:docMk/>
          <pc:sldMk cId="656129993" sldId="1704"/>
        </pc:sldMkLst>
      </pc:sldChg>
      <pc:sldChg chg="del">
        <pc:chgData name="Daniel Khashabi" userId="S::dkhasha1@jh.edu::62390808-c838-45e6-be59-d6fd0d208bc8" providerId="AD" clId="Web-{FD5A4342-5EFC-46A0-FAB5-88591191E6A8}" dt="2023-02-01T04:04:12.881" v="46"/>
        <pc:sldMkLst>
          <pc:docMk/>
          <pc:sldMk cId="2729341271" sldId="1706"/>
        </pc:sldMkLst>
      </pc:sldChg>
      <pc:sldChg chg="del">
        <pc:chgData name="Daniel Khashabi" userId="S::dkhasha1@jh.edu::62390808-c838-45e6-be59-d6fd0d208bc8" providerId="AD" clId="Web-{FD5A4342-5EFC-46A0-FAB5-88591191E6A8}" dt="2023-02-01T04:04:12.271" v="21"/>
        <pc:sldMkLst>
          <pc:docMk/>
          <pc:sldMk cId="4276905889" sldId="1707"/>
        </pc:sldMkLst>
      </pc:sldChg>
      <pc:sldChg chg="del">
        <pc:chgData name="Daniel Khashabi" userId="S::dkhasha1@jh.edu::62390808-c838-45e6-be59-d6fd0d208bc8" providerId="AD" clId="Web-{FD5A4342-5EFC-46A0-FAB5-88591191E6A8}" dt="2023-02-01T04:04:12.193" v="20"/>
        <pc:sldMkLst>
          <pc:docMk/>
          <pc:sldMk cId="1662745113" sldId="1708"/>
        </pc:sldMkLst>
      </pc:sldChg>
      <pc:sldChg chg="del">
        <pc:chgData name="Daniel Khashabi" userId="S::dkhasha1@jh.edu::62390808-c838-45e6-be59-d6fd0d208bc8" providerId="AD" clId="Web-{FD5A4342-5EFC-46A0-FAB5-88591191E6A8}" dt="2023-02-01T04:04:12.021" v="19"/>
        <pc:sldMkLst>
          <pc:docMk/>
          <pc:sldMk cId="2724312155" sldId="1710"/>
        </pc:sldMkLst>
      </pc:sldChg>
      <pc:sldChg chg="del">
        <pc:chgData name="Daniel Khashabi" userId="S::dkhasha1@jh.edu::62390808-c838-45e6-be59-d6fd0d208bc8" providerId="AD" clId="Web-{FD5A4342-5EFC-46A0-FAB5-88591191E6A8}" dt="2023-02-01T04:04:11.912" v="18"/>
        <pc:sldMkLst>
          <pc:docMk/>
          <pc:sldMk cId="2718208960" sldId="1711"/>
        </pc:sldMkLst>
      </pc:sldChg>
      <pc:sldChg chg="del">
        <pc:chgData name="Daniel Khashabi" userId="S::dkhasha1@jh.edu::62390808-c838-45e6-be59-d6fd0d208bc8" providerId="AD" clId="Web-{FD5A4342-5EFC-46A0-FAB5-88591191E6A8}" dt="2023-02-01T04:04:10.380" v="2"/>
        <pc:sldMkLst>
          <pc:docMk/>
          <pc:sldMk cId="3639273596" sldId="1712"/>
        </pc:sldMkLst>
      </pc:sldChg>
      <pc:sldChg chg="del">
        <pc:chgData name="Daniel Khashabi" userId="S::dkhasha1@jh.edu::62390808-c838-45e6-be59-d6fd0d208bc8" providerId="AD" clId="Web-{FD5A4342-5EFC-46A0-FAB5-88591191E6A8}" dt="2023-02-01T04:04:12.677" v="27"/>
        <pc:sldMkLst>
          <pc:docMk/>
          <pc:sldMk cId="3043428272" sldId="1713"/>
        </pc:sldMkLst>
      </pc:sldChg>
    </pc:docChg>
  </pc:docChgLst>
  <pc:docChgLst>
    <pc:chgData name="Daniel Khashabi" userId="S::dkhasha1@jh.edu::62390808-c838-45e6-be59-d6fd0d208bc8" providerId="AD" clId="Web-{B36AC3C4-0AF2-51DB-DF26-661BDF68AEF7}"/>
    <pc:docChg chg="addSld modSld">
      <pc:chgData name="Daniel Khashabi" userId="S::dkhasha1@jh.edu::62390808-c838-45e6-be59-d6fd0d208bc8" providerId="AD" clId="Web-{B36AC3C4-0AF2-51DB-DF26-661BDF68AEF7}" dt="2023-02-14T00:06:30.074" v="133" actId="20577"/>
      <pc:docMkLst>
        <pc:docMk/>
      </pc:docMkLst>
      <pc:sldChg chg="modSp new">
        <pc:chgData name="Daniel Khashabi" userId="S::dkhasha1@jh.edu::62390808-c838-45e6-be59-d6fd0d208bc8" providerId="AD" clId="Web-{B36AC3C4-0AF2-51DB-DF26-661BDF68AEF7}" dt="2023-02-14T00:00:26.047" v="17" actId="20577"/>
        <pc:sldMkLst>
          <pc:docMk/>
          <pc:sldMk cId="3745349648" sldId="1708"/>
        </pc:sldMkLst>
        <pc:spChg chg="mod">
          <ac:chgData name="Daniel Khashabi" userId="S::dkhasha1@jh.edu::62390808-c838-45e6-be59-d6fd0d208bc8" providerId="AD" clId="Web-{B36AC3C4-0AF2-51DB-DF26-661BDF68AEF7}" dt="2023-02-14T00:00:09.859" v="4" actId="20577"/>
          <ac:spMkLst>
            <pc:docMk/>
            <pc:sldMk cId="3745349648" sldId="1708"/>
            <ac:spMk id="2" creationId="{57127704-1BDF-B411-B3B3-0537BE321198}"/>
          </ac:spMkLst>
        </pc:spChg>
        <pc:spChg chg="mod">
          <ac:chgData name="Daniel Khashabi" userId="S::dkhasha1@jh.edu::62390808-c838-45e6-be59-d6fd0d208bc8" providerId="AD" clId="Web-{B36AC3C4-0AF2-51DB-DF26-661BDF68AEF7}" dt="2023-02-14T00:00:26.047" v="17" actId="20577"/>
          <ac:spMkLst>
            <pc:docMk/>
            <pc:sldMk cId="3745349648" sldId="1708"/>
            <ac:spMk id="3" creationId="{F489F3FF-66EE-7B40-5F74-DDBBA10E6EF2}"/>
          </ac:spMkLst>
        </pc:spChg>
      </pc:sldChg>
      <pc:sldChg chg="modSp new">
        <pc:chgData name="Daniel Khashabi" userId="S::dkhasha1@jh.edu::62390808-c838-45e6-be59-d6fd0d208bc8" providerId="AD" clId="Web-{B36AC3C4-0AF2-51DB-DF26-661BDF68AEF7}" dt="2023-02-14T00:02:58.005" v="38" actId="20577"/>
        <pc:sldMkLst>
          <pc:docMk/>
          <pc:sldMk cId="879020580" sldId="1709"/>
        </pc:sldMkLst>
        <pc:spChg chg="mod">
          <ac:chgData name="Daniel Khashabi" userId="S::dkhasha1@jh.edu::62390808-c838-45e6-be59-d6fd0d208bc8" providerId="AD" clId="Web-{B36AC3C4-0AF2-51DB-DF26-661BDF68AEF7}" dt="2023-02-14T00:02:53.036" v="34" actId="20577"/>
          <ac:spMkLst>
            <pc:docMk/>
            <pc:sldMk cId="879020580" sldId="1709"/>
            <ac:spMk id="2" creationId="{0F512A50-D6B4-E097-13F0-A800F7B79883}"/>
          </ac:spMkLst>
        </pc:spChg>
        <pc:spChg chg="mod">
          <ac:chgData name="Daniel Khashabi" userId="S::dkhasha1@jh.edu::62390808-c838-45e6-be59-d6fd0d208bc8" providerId="AD" clId="Web-{B36AC3C4-0AF2-51DB-DF26-661BDF68AEF7}" dt="2023-02-14T00:02:58.005" v="38" actId="20577"/>
          <ac:spMkLst>
            <pc:docMk/>
            <pc:sldMk cId="879020580" sldId="1709"/>
            <ac:spMk id="3" creationId="{239E8838-0868-6EEE-44EF-FD01231BD846}"/>
          </ac:spMkLst>
        </pc:spChg>
      </pc:sldChg>
      <pc:sldChg chg="modSp new">
        <pc:chgData name="Daniel Khashabi" userId="S::dkhasha1@jh.edu::62390808-c838-45e6-be59-d6fd0d208bc8" providerId="AD" clId="Web-{B36AC3C4-0AF2-51DB-DF26-661BDF68AEF7}" dt="2023-02-14T00:03:25.631" v="57" actId="20577"/>
        <pc:sldMkLst>
          <pc:docMk/>
          <pc:sldMk cId="1386925479" sldId="1710"/>
        </pc:sldMkLst>
        <pc:spChg chg="mod">
          <ac:chgData name="Daniel Khashabi" userId="S::dkhasha1@jh.edu::62390808-c838-45e6-be59-d6fd0d208bc8" providerId="AD" clId="Web-{B36AC3C4-0AF2-51DB-DF26-661BDF68AEF7}" dt="2023-02-14T00:03:25.631" v="57" actId="20577"/>
          <ac:spMkLst>
            <pc:docMk/>
            <pc:sldMk cId="1386925479" sldId="1710"/>
            <ac:spMk id="2" creationId="{B4D0ADEF-4C4F-C0EC-859C-0D4BE4855D63}"/>
          </ac:spMkLst>
        </pc:spChg>
        <pc:spChg chg="mod">
          <ac:chgData name="Daniel Khashabi" userId="S::dkhasha1@jh.edu::62390808-c838-45e6-be59-d6fd0d208bc8" providerId="AD" clId="Web-{B36AC3C4-0AF2-51DB-DF26-661BDF68AEF7}" dt="2023-02-14T00:03:18.724" v="50" actId="20577"/>
          <ac:spMkLst>
            <pc:docMk/>
            <pc:sldMk cId="1386925479" sldId="1710"/>
            <ac:spMk id="3" creationId="{70043BCE-7A1C-BB00-4990-FB3F75F12264}"/>
          </ac:spMkLst>
        </pc:spChg>
      </pc:sldChg>
      <pc:sldChg chg="modSp new">
        <pc:chgData name="Daniel Khashabi" userId="S::dkhasha1@jh.edu::62390808-c838-45e6-be59-d6fd0d208bc8" providerId="AD" clId="Web-{B36AC3C4-0AF2-51DB-DF26-661BDF68AEF7}" dt="2023-02-14T00:03:41.662" v="71" actId="20577"/>
        <pc:sldMkLst>
          <pc:docMk/>
          <pc:sldMk cId="518636497" sldId="1711"/>
        </pc:sldMkLst>
        <pc:spChg chg="mod">
          <ac:chgData name="Daniel Khashabi" userId="S::dkhasha1@jh.edu::62390808-c838-45e6-be59-d6fd0d208bc8" providerId="AD" clId="Web-{B36AC3C4-0AF2-51DB-DF26-661BDF68AEF7}" dt="2023-02-14T00:03:41.662" v="71" actId="20577"/>
          <ac:spMkLst>
            <pc:docMk/>
            <pc:sldMk cId="518636497" sldId="1711"/>
            <ac:spMk id="2" creationId="{89EFAE8B-1F04-C31A-B0D7-2EBE3F2CF34D}"/>
          </ac:spMkLst>
        </pc:spChg>
      </pc:sldChg>
      <pc:sldChg chg="modSp new">
        <pc:chgData name="Daniel Khashabi" userId="S::dkhasha1@jh.edu::62390808-c838-45e6-be59-d6fd0d208bc8" providerId="AD" clId="Web-{B36AC3C4-0AF2-51DB-DF26-661BDF68AEF7}" dt="2023-02-14T00:04:33.570" v="82" actId="20577"/>
        <pc:sldMkLst>
          <pc:docMk/>
          <pc:sldMk cId="3648009592" sldId="1712"/>
        </pc:sldMkLst>
        <pc:spChg chg="mod">
          <ac:chgData name="Daniel Khashabi" userId="S::dkhasha1@jh.edu::62390808-c838-45e6-be59-d6fd0d208bc8" providerId="AD" clId="Web-{B36AC3C4-0AF2-51DB-DF26-661BDF68AEF7}" dt="2023-02-14T00:04:33.570" v="82" actId="20577"/>
          <ac:spMkLst>
            <pc:docMk/>
            <pc:sldMk cId="3648009592" sldId="1712"/>
            <ac:spMk id="2" creationId="{EBB7EA5C-7DB4-528A-A8B5-DE35E413E88C}"/>
          </ac:spMkLst>
        </pc:spChg>
      </pc:sldChg>
      <pc:sldChg chg="modSp new">
        <pc:chgData name="Daniel Khashabi" userId="S::dkhasha1@jh.edu::62390808-c838-45e6-be59-d6fd0d208bc8" providerId="AD" clId="Web-{B36AC3C4-0AF2-51DB-DF26-661BDF68AEF7}" dt="2023-02-14T00:05:25.353" v="100" actId="20577"/>
        <pc:sldMkLst>
          <pc:docMk/>
          <pc:sldMk cId="3420248843" sldId="1713"/>
        </pc:sldMkLst>
        <pc:spChg chg="mod">
          <ac:chgData name="Daniel Khashabi" userId="S::dkhasha1@jh.edu::62390808-c838-45e6-be59-d6fd0d208bc8" providerId="AD" clId="Web-{B36AC3C4-0AF2-51DB-DF26-661BDF68AEF7}" dt="2023-02-14T00:05:15.712" v="95" actId="20577"/>
          <ac:spMkLst>
            <pc:docMk/>
            <pc:sldMk cId="3420248843" sldId="1713"/>
            <ac:spMk id="2" creationId="{C67E83A5-5045-100F-AF62-9498D267B922}"/>
          </ac:spMkLst>
        </pc:spChg>
        <pc:spChg chg="mod">
          <ac:chgData name="Daniel Khashabi" userId="S::dkhasha1@jh.edu::62390808-c838-45e6-be59-d6fd0d208bc8" providerId="AD" clId="Web-{B36AC3C4-0AF2-51DB-DF26-661BDF68AEF7}" dt="2023-02-14T00:05:25.353" v="100" actId="20577"/>
          <ac:spMkLst>
            <pc:docMk/>
            <pc:sldMk cId="3420248843" sldId="1713"/>
            <ac:spMk id="3" creationId="{D8A4700D-9E37-FA93-4BE6-94C495E18D20}"/>
          </ac:spMkLst>
        </pc:spChg>
      </pc:sldChg>
      <pc:sldChg chg="modSp new">
        <pc:chgData name="Daniel Khashabi" userId="S::dkhasha1@jh.edu::62390808-c838-45e6-be59-d6fd0d208bc8" providerId="AD" clId="Web-{B36AC3C4-0AF2-51DB-DF26-661BDF68AEF7}" dt="2023-02-14T00:06:30.074" v="133" actId="20577"/>
        <pc:sldMkLst>
          <pc:docMk/>
          <pc:sldMk cId="2869379610" sldId="1714"/>
        </pc:sldMkLst>
        <pc:spChg chg="mod">
          <ac:chgData name="Daniel Khashabi" userId="S::dkhasha1@jh.edu::62390808-c838-45e6-be59-d6fd0d208bc8" providerId="AD" clId="Web-{B36AC3C4-0AF2-51DB-DF26-661BDF68AEF7}" dt="2023-02-14T00:06:04.932" v="107" actId="20577"/>
          <ac:spMkLst>
            <pc:docMk/>
            <pc:sldMk cId="2869379610" sldId="1714"/>
            <ac:spMk id="2" creationId="{A52E92CC-E16B-FD61-E80C-6A2E52E50FC2}"/>
          </ac:spMkLst>
        </pc:spChg>
        <pc:spChg chg="mod">
          <ac:chgData name="Daniel Khashabi" userId="S::dkhasha1@jh.edu::62390808-c838-45e6-be59-d6fd0d208bc8" providerId="AD" clId="Web-{B36AC3C4-0AF2-51DB-DF26-661BDF68AEF7}" dt="2023-02-14T00:06:30.074" v="133" actId="20577"/>
          <ac:spMkLst>
            <pc:docMk/>
            <pc:sldMk cId="2869379610" sldId="1714"/>
            <ac:spMk id="3" creationId="{2C122F04-BCCB-7EE4-F30F-64D5914DE396}"/>
          </ac:spMkLst>
        </pc:spChg>
      </pc:sldChg>
    </pc:docChg>
  </pc:docChgLst>
  <pc:docChgLst>
    <pc:chgData name="Daniel Khashabi" userId="S::dkhasha1@jh.edu::62390808-c838-45e6-be59-d6fd0d208bc8" providerId="AD" clId="Web-{EDB609DB-1209-73EF-2FE7-39C156669589}"/>
    <pc:docChg chg="addSld modSld sldOrd">
      <pc:chgData name="Daniel Khashabi" userId="S::dkhasha1@jh.edu::62390808-c838-45e6-be59-d6fd0d208bc8" providerId="AD" clId="Web-{EDB609DB-1209-73EF-2FE7-39C156669589}" dt="2023-02-22T21:20:51.417" v="537" actId="1076"/>
      <pc:docMkLst>
        <pc:docMk/>
      </pc:docMkLst>
      <pc:sldChg chg="modSp">
        <pc:chgData name="Daniel Khashabi" userId="S::dkhasha1@jh.edu::62390808-c838-45e6-be59-d6fd0d208bc8" providerId="AD" clId="Web-{EDB609DB-1209-73EF-2FE7-39C156669589}" dt="2023-02-22T20:53:45.113" v="89" actId="20577"/>
        <pc:sldMkLst>
          <pc:docMk/>
          <pc:sldMk cId="4148220881" sldId="1696"/>
        </pc:sldMkLst>
        <pc:spChg chg="mod">
          <ac:chgData name="Daniel Khashabi" userId="S::dkhasha1@jh.edu::62390808-c838-45e6-be59-d6fd0d208bc8" providerId="AD" clId="Web-{EDB609DB-1209-73EF-2FE7-39C156669589}" dt="2023-02-22T20:53:45.113" v="89" actId="20577"/>
          <ac:spMkLst>
            <pc:docMk/>
            <pc:sldMk cId="4148220881" sldId="1696"/>
            <ac:spMk id="3" creationId="{F6EA24FE-46F3-2877-166C-2778E33EA6E0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05:22.348" v="307" actId="20577"/>
        <pc:sldMkLst>
          <pc:docMk/>
          <pc:sldMk cId="292344139" sldId="1697"/>
        </pc:sldMkLst>
        <pc:spChg chg="mod">
          <ac:chgData name="Daniel Khashabi" userId="S::dkhasha1@jh.edu::62390808-c838-45e6-be59-d6fd0d208bc8" providerId="AD" clId="Web-{EDB609DB-1209-73EF-2FE7-39C156669589}" dt="2023-02-22T21:05:22.348" v="307" actId="20577"/>
          <ac:spMkLst>
            <pc:docMk/>
            <pc:sldMk cId="292344139" sldId="1697"/>
            <ac:spMk id="2" creationId="{FAE5CB1C-B51E-5C51-4907-9021AD7BB952}"/>
          </ac:spMkLst>
        </pc:spChg>
        <pc:spChg chg="mod">
          <ac:chgData name="Daniel Khashabi" userId="S::dkhasha1@jh.edu::62390808-c838-45e6-be59-d6fd0d208bc8" providerId="AD" clId="Web-{EDB609DB-1209-73EF-2FE7-39C156669589}" dt="2023-02-22T20:58:59.604" v="261" actId="20577"/>
          <ac:spMkLst>
            <pc:docMk/>
            <pc:sldMk cId="292344139" sldId="1697"/>
            <ac:spMk id="3" creationId="{1C162F51-762B-3295-27A0-014F111B3EB2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11:30.575" v="353" actId="20577"/>
        <pc:sldMkLst>
          <pc:docMk/>
          <pc:sldMk cId="890240898" sldId="1699"/>
        </pc:sldMkLst>
        <pc:spChg chg="mod">
          <ac:chgData name="Daniel Khashabi" userId="S::dkhasha1@jh.edu::62390808-c838-45e6-be59-d6fd0d208bc8" providerId="AD" clId="Web-{EDB609DB-1209-73EF-2FE7-39C156669589}" dt="2023-02-22T21:11:23.091" v="350" actId="20577"/>
          <ac:spMkLst>
            <pc:docMk/>
            <pc:sldMk cId="890240898" sldId="1699"/>
            <ac:spMk id="2" creationId="{FAE5CB1C-B51E-5C51-4907-9021AD7BB952}"/>
          </ac:spMkLst>
        </pc:spChg>
        <pc:spChg chg="mod">
          <ac:chgData name="Daniel Khashabi" userId="S::dkhasha1@jh.edu::62390808-c838-45e6-be59-d6fd0d208bc8" providerId="AD" clId="Web-{EDB609DB-1209-73EF-2FE7-39C156669589}" dt="2023-02-22T21:11:30.575" v="353" actId="20577"/>
          <ac:spMkLst>
            <pc:docMk/>
            <pc:sldMk cId="890240898" sldId="1699"/>
            <ac:spMk id="3" creationId="{1C162F51-762B-3295-27A0-014F111B3EB2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12:17.842" v="379" actId="20577"/>
        <pc:sldMkLst>
          <pc:docMk/>
          <pc:sldMk cId="3311154227" sldId="1700"/>
        </pc:sldMkLst>
        <pc:spChg chg="mod">
          <ac:chgData name="Daniel Khashabi" userId="S::dkhasha1@jh.edu::62390808-c838-45e6-be59-d6fd0d208bc8" providerId="AD" clId="Web-{EDB609DB-1209-73EF-2FE7-39C156669589}" dt="2023-02-22T21:12:17.842" v="379" actId="20577"/>
          <ac:spMkLst>
            <pc:docMk/>
            <pc:sldMk cId="3311154227" sldId="1700"/>
            <ac:spMk id="2" creationId="{FAE5CB1C-B51E-5C51-4907-9021AD7BB952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12:26.061" v="389" actId="20577"/>
        <pc:sldMkLst>
          <pc:docMk/>
          <pc:sldMk cId="1602735249" sldId="1702"/>
        </pc:sldMkLst>
        <pc:spChg chg="mod">
          <ac:chgData name="Daniel Khashabi" userId="S::dkhasha1@jh.edu::62390808-c838-45e6-be59-d6fd0d208bc8" providerId="AD" clId="Web-{EDB609DB-1209-73EF-2FE7-39C156669589}" dt="2023-02-22T21:12:23.795" v="388" actId="20577"/>
          <ac:spMkLst>
            <pc:docMk/>
            <pc:sldMk cId="1602735249" sldId="1702"/>
            <ac:spMk id="2" creationId="{FAE5CB1C-B51E-5C51-4907-9021AD7BB952}"/>
          </ac:spMkLst>
        </pc:spChg>
        <pc:spChg chg="mod">
          <ac:chgData name="Daniel Khashabi" userId="S::dkhasha1@jh.edu::62390808-c838-45e6-be59-d6fd0d208bc8" providerId="AD" clId="Web-{EDB609DB-1209-73EF-2FE7-39C156669589}" dt="2023-02-22T21:12:26.061" v="389" actId="20577"/>
          <ac:spMkLst>
            <pc:docMk/>
            <pc:sldMk cId="1602735249" sldId="1702"/>
            <ac:spMk id="3" creationId="{1C162F51-762B-3295-27A0-014F111B3EB2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0:57:26.180" v="200" actId="20577"/>
        <pc:sldMkLst>
          <pc:docMk/>
          <pc:sldMk cId="4098059191" sldId="1703"/>
        </pc:sldMkLst>
        <pc:spChg chg="mod">
          <ac:chgData name="Daniel Khashabi" userId="S::dkhasha1@jh.edu::62390808-c838-45e6-be59-d6fd0d208bc8" providerId="AD" clId="Web-{EDB609DB-1209-73EF-2FE7-39C156669589}" dt="2023-02-22T20:57:26.180" v="200" actId="20577"/>
          <ac:spMkLst>
            <pc:docMk/>
            <pc:sldMk cId="4098059191" sldId="1703"/>
            <ac:spMk id="3" creationId="{761D3E1B-D6D9-E447-E061-DF46D39CA0BC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01:40.452" v="289" actId="20577"/>
        <pc:sldMkLst>
          <pc:docMk/>
          <pc:sldMk cId="1036301051" sldId="1705"/>
        </pc:sldMkLst>
        <pc:spChg chg="mod">
          <ac:chgData name="Daniel Khashabi" userId="S::dkhasha1@jh.edu::62390808-c838-45e6-be59-d6fd0d208bc8" providerId="AD" clId="Web-{EDB609DB-1209-73EF-2FE7-39C156669589}" dt="2023-02-22T21:01:40.452" v="289" actId="20577"/>
          <ac:spMkLst>
            <pc:docMk/>
            <pc:sldMk cId="1036301051" sldId="1705"/>
            <ac:spMk id="3" creationId="{443FC7BB-6CD2-62E8-8982-2AA66C2EB664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02:19.781" v="298" actId="20577"/>
        <pc:sldMkLst>
          <pc:docMk/>
          <pc:sldMk cId="1263332425" sldId="1706"/>
        </pc:sldMkLst>
        <pc:spChg chg="mod">
          <ac:chgData name="Daniel Khashabi" userId="S::dkhasha1@jh.edu::62390808-c838-45e6-be59-d6fd0d208bc8" providerId="AD" clId="Web-{EDB609DB-1209-73EF-2FE7-39C156669589}" dt="2023-02-22T21:02:19.781" v="298" actId="20577"/>
          <ac:spMkLst>
            <pc:docMk/>
            <pc:sldMk cId="1263332425" sldId="1706"/>
            <ac:spMk id="3" creationId="{443FC7BB-6CD2-62E8-8982-2AA66C2EB664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15:23.487" v="433" actId="20577"/>
        <pc:sldMkLst>
          <pc:docMk/>
          <pc:sldMk cId="3611989023" sldId="1707"/>
        </pc:sldMkLst>
        <pc:spChg chg="mod">
          <ac:chgData name="Daniel Khashabi" userId="S::dkhasha1@jh.edu::62390808-c838-45e6-be59-d6fd0d208bc8" providerId="AD" clId="Web-{EDB609DB-1209-73EF-2FE7-39C156669589}" dt="2023-02-22T21:15:23.487" v="433" actId="20577"/>
          <ac:spMkLst>
            <pc:docMk/>
            <pc:sldMk cId="3611989023" sldId="1707"/>
            <ac:spMk id="3" creationId="{B4743D13-F9EC-DEE4-6254-B235FE96CEC2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17:04.193" v="491" actId="20577"/>
        <pc:sldMkLst>
          <pc:docMk/>
          <pc:sldMk cId="4206760169" sldId="1717"/>
        </pc:sldMkLst>
        <pc:spChg chg="mod">
          <ac:chgData name="Daniel Khashabi" userId="S::dkhasha1@jh.edu::62390808-c838-45e6-be59-d6fd0d208bc8" providerId="AD" clId="Web-{EDB609DB-1209-73EF-2FE7-39C156669589}" dt="2023-02-22T21:17:04.193" v="491" actId="20577"/>
          <ac:spMkLst>
            <pc:docMk/>
            <pc:sldMk cId="4206760169" sldId="1717"/>
            <ac:spMk id="3" creationId="{CA8952BB-265B-C3DE-C55E-550380644684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18:41.383" v="516" actId="1076"/>
        <pc:sldMkLst>
          <pc:docMk/>
          <pc:sldMk cId="1638415415" sldId="1722"/>
        </pc:sldMkLst>
        <pc:spChg chg="mod">
          <ac:chgData name="Daniel Khashabi" userId="S::dkhasha1@jh.edu::62390808-c838-45e6-be59-d6fd0d208bc8" providerId="AD" clId="Web-{EDB609DB-1209-73EF-2FE7-39C156669589}" dt="2023-02-22T21:18:41.383" v="516" actId="1076"/>
          <ac:spMkLst>
            <pc:docMk/>
            <pc:sldMk cId="1638415415" sldId="1722"/>
            <ac:spMk id="2" creationId="{B343F53C-EE84-7D7E-50B2-795EE6F64988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1:06:34.318" v="309" actId="20577"/>
        <pc:sldMkLst>
          <pc:docMk/>
          <pc:sldMk cId="60101959" sldId="1724"/>
        </pc:sldMkLst>
        <pc:spChg chg="mod">
          <ac:chgData name="Daniel Khashabi" userId="S::dkhasha1@jh.edu::62390808-c838-45e6-be59-d6fd0d208bc8" providerId="AD" clId="Web-{EDB609DB-1209-73EF-2FE7-39C156669589}" dt="2023-02-22T21:06:34.318" v="309" actId="20577"/>
          <ac:spMkLst>
            <pc:docMk/>
            <pc:sldMk cId="60101959" sldId="1724"/>
            <ac:spMk id="2" creationId="{FAE5CB1C-B51E-5C51-4907-9021AD7BB952}"/>
          </ac:spMkLst>
        </pc:spChg>
        <pc:spChg chg="mod">
          <ac:chgData name="Daniel Khashabi" userId="S::dkhasha1@jh.edu::62390808-c838-45e6-be59-d6fd0d208bc8" providerId="AD" clId="Web-{EDB609DB-1209-73EF-2FE7-39C156669589}" dt="2023-02-22T21:00:09.450" v="275" actId="20577"/>
          <ac:spMkLst>
            <pc:docMk/>
            <pc:sldMk cId="60101959" sldId="1724"/>
            <ac:spMk id="3" creationId="{1C162F51-762B-3295-27A0-014F111B3EB2}"/>
          </ac:spMkLst>
        </pc:spChg>
      </pc:sldChg>
      <pc:sldChg chg="modSp">
        <pc:chgData name="Daniel Khashabi" userId="S::dkhasha1@jh.edu::62390808-c838-45e6-be59-d6fd0d208bc8" providerId="AD" clId="Web-{EDB609DB-1209-73EF-2FE7-39C156669589}" dt="2023-02-22T20:54:45.583" v="108" actId="20577"/>
        <pc:sldMkLst>
          <pc:docMk/>
          <pc:sldMk cId="2043589324" sldId="1731"/>
        </pc:sldMkLst>
        <pc:spChg chg="mod">
          <ac:chgData name="Daniel Khashabi" userId="S::dkhasha1@jh.edu::62390808-c838-45e6-be59-d6fd0d208bc8" providerId="AD" clId="Web-{EDB609DB-1209-73EF-2FE7-39C156669589}" dt="2023-02-22T20:54:35.739" v="101" actId="20577"/>
          <ac:spMkLst>
            <pc:docMk/>
            <pc:sldMk cId="2043589324" sldId="1731"/>
            <ac:spMk id="3" creationId="{F6EA24FE-46F3-2877-166C-2778E33EA6E0}"/>
          </ac:spMkLst>
        </pc:spChg>
        <pc:spChg chg="mod">
          <ac:chgData name="Daniel Khashabi" userId="S::dkhasha1@jh.edu::62390808-c838-45e6-be59-d6fd0d208bc8" providerId="AD" clId="Web-{EDB609DB-1209-73EF-2FE7-39C156669589}" dt="2023-02-22T20:54:45.583" v="108" actId="20577"/>
          <ac:spMkLst>
            <pc:docMk/>
            <pc:sldMk cId="2043589324" sldId="1731"/>
            <ac:spMk id="4" creationId="{8C010FF7-E9B2-2365-2C1E-FA3397FBB23E}"/>
          </ac:spMkLst>
        </pc:spChg>
      </pc:sldChg>
      <pc:sldChg chg="modSp add ord replId">
        <pc:chgData name="Daniel Khashabi" userId="S::dkhasha1@jh.edu::62390808-c838-45e6-be59-d6fd0d208bc8" providerId="AD" clId="Web-{EDB609DB-1209-73EF-2FE7-39C156669589}" dt="2023-02-22T20:52:30.798" v="41" actId="20577"/>
        <pc:sldMkLst>
          <pc:docMk/>
          <pc:sldMk cId="1743945596" sldId="1734"/>
        </pc:sldMkLst>
        <pc:spChg chg="mod">
          <ac:chgData name="Daniel Khashabi" userId="S::dkhasha1@jh.edu::62390808-c838-45e6-be59-d6fd0d208bc8" providerId="AD" clId="Web-{EDB609DB-1209-73EF-2FE7-39C156669589}" dt="2023-02-22T20:52:30.798" v="41" actId="20577"/>
          <ac:spMkLst>
            <pc:docMk/>
            <pc:sldMk cId="1743945596" sldId="1734"/>
            <ac:spMk id="3" creationId="{F6EA24FE-46F3-2877-166C-2778E33EA6E0}"/>
          </ac:spMkLst>
        </pc:spChg>
      </pc:sldChg>
      <pc:sldChg chg="modSp add replId">
        <pc:chgData name="Daniel Khashabi" userId="S::dkhasha1@jh.edu::62390808-c838-45e6-be59-d6fd0d208bc8" providerId="AD" clId="Web-{EDB609DB-1209-73EF-2FE7-39C156669589}" dt="2023-02-22T21:08:50.306" v="314" actId="20577"/>
        <pc:sldMkLst>
          <pc:docMk/>
          <pc:sldMk cId="3110516627" sldId="1735"/>
        </pc:sldMkLst>
        <pc:spChg chg="mod">
          <ac:chgData name="Daniel Khashabi" userId="S::dkhasha1@jh.edu::62390808-c838-45e6-be59-d6fd0d208bc8" providerId="AD" clId="Web-{EDB609DB-1209-73EF-2FE7-39C156669589}" dt="2023-02-22T21:08:50.306" v="314" actId="20577"/>
          <ac:spMkLst>
            <pc:docMk/>
            <pc:sldMk cId="3110516627" sldId="1735"/>
            <ac:spMk id="2" creationId="{FAE5CB1C-B51E-5C51-4907-9021AD7BB952}"/>
          </ac:spMkLst>
        </pc:spChg>
        <pc:spChg chg="mod">
          <ac:chgData name="Daniel Khashabi" userId="S::dkhasha1@jh.edu::62390808-c838-45e6-be59-d6fd0d208bc8" providerId="AD" clId="Web-{EDB609DB-1209-73EF-2FE7-39C156669589}" dt="2023-02-22T21:08:24.227" v="310" actId="20577"/>
          <ac:spMkLst>
            <pc:docMk/>
            <pc:sldMk cId="3110516627" sldId="1735"/>
            <ac:spMk id="3" creationId="{1C162F51-762B-3295-27A0-014F111B3EB2}"/>
          </ac:spMkLst>
        </pc:spChg>
      </pc:sldChg>
      <pc:sldChg chg="modSp new">
        <pc:chgData name="Daniel Khashabi" userId="S::dkhasha1@jh.edu::62390808-c838-45e6-be59-d6fd0d208bc8" providerId="AD" clId="Web-{EDB609DB-1209-73EF-2FE7-39C156669589}" dt="2023-02-22T21:17:34.022" v="496" actId="20577"/>
        <pc:sldMkLst>
          <pc:docMk/>
          <pc:sldMk cId="1766296295" sldId="1736"/>
        </pc:sldMkLst>
        <pc:spChg chg="mod">
          <ac:chgData name="Daniel Khashabi" userId="S::dkhasha1@jh.edu::62390808-c838-45e6-be59-d6fd0d208bc8" providerId="AD" clId="Web-{EDB609DB-1209-73EF-2FE7-39C156669589}" dt="2023-02-22T21:17:34.022" v="496" actId="20577"/>
          <ac:spMkLst>
            <pc:docMk/>
            <pc:sldMk cId="1766296295" sldId="1736"/>
            <ac:spMk id="3" creationId="{3F525836-98B6-93F9-CFAD-A9BCB16682BD}"/>
          </ac:spMkLst>
        </pc:spChg>
      </pc:sldChg>
      <pc:sldChg chg="addSp delSp modSp new">
        <pc:chgData name="Daniel Khashabi" userId="S::dkhasha1@jh.edu::62390808-c838-45e6-be59-d6fd0d208bc8" providerId="AD" clId="Web-{EDB609DB-1209-73EF-2FE7-39C156669589}" dt="2023-02-22T21:20:51.417" v="537" actId="1076"/>
        <pc:sldMkLst>
          <pc:docMk/>
          <pc:sldMk cId="1721955590" sldId="1737"/>
        </pc:sldMkLst>
        <pc:spChg chg="mod">
          <ac:chgData name="Daniel Khashabi" userId="S::dkhasha1@jh.edu::62390808-c838-45e6-be59-d6fd0d208bc8" providerId="AD" clId="Web-{EDB609DB-1209-73EF-2FE7-39C156669589}" dt="2023-02-22T21:20:48.917" v="535" actId="20577"/>
          <ac:spMkLst>
            <pc:docMk/>
            <pc:sldMk cId="1721955590" sldId="1737"/>
            <ac:spMk id="2" creationId="{DF52EAB6-FFFF-0981-1BF4-239FF1F6AFC1}"/>
          </ac:spMkLst>
        </pc:spChg>
        <pc:spChg chg="del">
          <ac:chgData name="Daniel Khashabi" userId="S::dkhasha1@jh.edu::62390808-c838-45e6-be59-d6fd0d208bc8" providerId="AD" clId="Web-{EDB609DB-1209-73EF-2FE7-39C156669589}" dt="2023-02-22T21:20:50.136" v="536"/>
          <ac:spMkLst>
            <pc:docMk/>
            <pc:sldMk cId="1721955590" sldId="1737"/>
            <ac:spMk id="3" creationId="{6BE84327-BAF0-AB03-36F5-5B67FE8A11E9}"/>
          </ac:spMkLst>
        </pc:spChg>
        <pc:picChg chg="add mod ord">
          <ac:chgData name="Daniel Khashabi" userId="S::dkhasha1@jh.edu::62390808-c838-45e6-be59-d6fd0d208bc8" providerId="AD" clId="Web-{EDB609DB-1209-73EF-2FE7-39C156669589}" dt="2023-02-22T21:20:51.417" v="537" actId="1076"/>
          <ac:picMkLst>
            <pc:docMk/>
            <pc:sldMk cId="1721955590" sldId="1737"/>
            <ac:picMk id="4" creationId="{410921A3-0F82-D393-37B3-B5B11EDEF12C}"/>
          </ac:picMkLst>
        </pc:picChg>
      </pc:sldChg>
    </pc:docChg>
  </pc:docChgLst>
  <pc:docChgLst>
    <pc:chgData name="Daniel Khashabi" userId="62390808-c838-45e6-be59-d6fd0d208bc8" providerId="ADAL" clId="{9B6C513D-7E50-BA42-A247-487A428323F1}"/>
    <pc:docChg chg="custSel addSld modSld">
      <pc:chgData name="Daniel Khashabi" userId="62390808-c838-45e6-be59-d6fd0d208bc8" providerId="ADAL" clId="{9B6C513D-7E50-BA42-A247-487A428323F1}" dt="2023-03-30T15:28:41.852" v="3623" actId="20577"/>
      <pc:docMkLst>
        <pc:docMk/>
      </pc:docMkLst>
      <pc:sldChg chg="modSp new mod addCm">
        <pc:chgData name="Daniel Khashabi" userId="62390808-c838-45e6-be59-d6fd0d208bc8" providerId="ADAL" clId="{9B6C513D-7E50-BA42-A247-487A428323F1}" dt="2023-03-29T01:56:50.680" v="1592"/>
        <pc:sldMkLst>
          <pc:docMk/>
          <pc:sldMk cId="698034255" sldId="1750"/>
        </pc:sldMkLst>
        <pc:spChg chg="mod">
          <ac:chgData name="Daniel Khashabi" userId="62390808-c838-45e6-be59-d6fd0d208bc8" providerId="ADAL" clId="{9B6C513D-7E50-BA42-A247-487A428323F1}" dt="2023-03-29T00:57:40.761" v="43" actId="20577"/>
          <ac:spMkLst>
            <pc:docMk/>
            <pc:sldMk cId="698034255" sldId="1750"/>
            <ac:spMk id="2" creationId="{F5C81F5A-5D92-6714-42EB-3FEDF5E36432}"/>
          </ac:spMkLst>
        </pc:spChg>
        <pc:spChg chg="mod">
          <ac:chgData name="Daniel Khashabi" userId="62390808-c838-45e6-be59-d6fd0d208bc8" providerId="ADAL" clId="{9B6C513D-7E50-BA42-A247-487A428323F1}" dt="2023-03-29T01:03:32.744" v="860" actId="20577"/>
          <ac:spMkLst>
            <pc:docMk/>
            <pc:sldMk cId="698034255" sldId="1750"/>
            <ac:spMk id="3" creationId="{AF0CAFEC-85A1-3710-E4AB-3C293EC75985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Daniel Khashabi" userId="62390808-c838-45e6-be59-d6fd0d208bc8" providerId="ADAL" clId="{9B6C513D-7E50-BA42-A247-487A428323F1}" dt="2023-03-29T01:56:50.680" v="1592"/>
              <pc2:cmMkLst xmlns:pc2="http://schemas.microsoft.com/office/powerpoint/2019/9/main/command">
                <pc:docMk/>
                <pc:sldMk cId="698034255" sldId="1750"/>
                <pc2:cmMk id="{EB8ACC32-8028-B841-A3A3-370D5E585519}"/>
              </pc2:cmMkLst>
            </pc226:cmChg>
            <pc226:cmChg xmlns:pc226="http://schemas.microsoft.com/office/powerpoint/2022/06/main/command" chg="add">
              <pc226:chgData name="Daniel Khashabi" userId="62390808-c838-45e6-be59-d6fd0d208bc8" providerId="ADAL" clId="{9B6C513D-7E50-BA42-A247-487A428323F1}" dt="2023-03-29T01:04:03.646" v="861"/>
              <pc2:cmMkLst xmlns:pc2="http://schemas.microsoft.com/office/powerpoint/2019/9/main/command">
                <pc:docMk/>
                <pc:sldMk cId="698034255" sldId="1750"/>
                <pc2:cmMk id="{806E74BD-3056-4847-B113-B6C4671A7FFF}"/>
              </pc2:cmMkLst>
            </pc226:cmChg>
          </p:ext>
        </pc:extLst>
      </pc:sldChg>
      <pc:sldChg chg="modSp new mod">
        <pc:chgData name="Daniel Khashabi" userId="62390808-c838-45e6-be59-d6fd0d208bc8" providerId="ADAL" clId="{9B6C513D-7E50-BA42-A247-487A428323F1}" dt="2023-03-29T01:09:51.835" v="1591" actId="20577"/>
        <pc:sldMkLst>
          <pc:docMk/>
          <pc:sldMk cId="3234414742" sldId="1751"/>
        </pc:sldMkLst>
        <pc:spChg chg="mod">
          <ac:chgData name="Daniel Khashabi" userId="62390808-c838-45e6-be59-d6fd0d208bc8" providerId="ADAL" clId="{9B6C513D-7E50-BA42-A247-487A428323F1}" dt="2023-03-29T01:05:22.069" v="1012" actId="20577"/>
          <ac:spMkLst>
            <pc:docMk/>
            <pc:sldMk cId="3234414742" sldId="1751"/>
            <ac:spMk id="2" creationId="{CF5AC1A3-5644-FF53-B8F3-6405C7F41419}"/>
          </ac:spMkLst>
        </pc:spChg>
        <pc:spChg chg="mod">
          <ac:chgData name="Daniel Khashabi" userId="62390808-c838-45e6-be59-d6fd0d208bc8" providerId="ADAL" clId="{9B6C513D-7E50-BA42-A247-487A428323F1}" dt="2023-03-29T01:09:51.835" v="1591" actId="20577"/>
          <ac:spMkLst>
            <pc:docMk/>
            <pc:sldMk cId="3234414742" sldId="1751"/>
            <ac:spMk id="3" creationId="{55FF806E-CF6B-584E-CE62-9F2A6657A778}"/>
          </ac:spMkLst>
        </pc:spChg>
      </pc:sldChg>
      <pc:sldChg chg="addSp modSp new mod addCm">
        <pc:chgData name="Daniel Khashabi" userId="62390808-c838-45e6-be59-d6fd0d208bc8" providerId="ADAL" clId="{9B6C513D-7E50-BA42-A247-487A428323F1}" dt="2023-03-29T02:46:52.680" v="2249"/>
        <pc:sldMkLst>
          <pc:docMk/>
          <pc:sldMk cId="4268413315" sldId="1752"/>
        </pc:sldMkLst>
        <pc:spChg chg="mod">
          <ac:chgData name="Daniel Khashabi" userId="62390808-c838-45e6-be59-d6fd0d208bc8" providerId="ADAL" clId="{9B6C513D-7E50-BA42-A247-487A428323F1}" dt="2023-03-29T02:42:43.646" v="1688" actId="20577"/>
          <ac:spMkLst>
            <pc:docMk/>
            <pc:sldMk cId="4268413315" sldId="1752"/>
            <ac:spMk id="2" creationId="{77455557-96D3-DE28-E400-1E8713F56837}"/>
          </ac:spMkLst>
        </pc:spChg>
        <pc:spChg chg="mod">
          <ac:chgData name="Daniel Khashabi" userId="62390808-c838-45e6-be59-d6fd0d208bc8" providerId="ADAL" clId="{9B6C513D-7E50-BA42-A247-487A428323F1}" dt="2023-03-29T02:46:37.022" v="2248" actId="20577"/>
          <ac:spMkLst>
            <pc:docMk/>
            <pc:sldMk cId="4268413315" sldId="1752"/>
            <ac:spMk id="3" creationId="{2AE5FC24-D2EC-1007-9D47-3EE9BE5F89F6}"/>
          </ac:spMkLst>
        </pc:spChg>
        <pc:picChg chg="add mod">
          <ac:chgData name="Daniel Khashabi" userId="62390808-c838-45e6-be59-d6fd0d208bc8" providerId="ADAL" clId="{9B6C513D-7E50-BA42-A247-487A428323F1}" dt="2023-03-29T02:42:59.684" v="1691" actId="1076"/>
          <ac:picMkLst>
            <pc:docMk/>
            <pc:sldMk cId="4268413315" sldId="1752"/>
            <ac:picMk id="1026" creationId="{C2661F2B-C1A2-F339-D605-F56452262D64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Daniel Khashabi" userId="62390808-c838-45e6-be59-d6fd0d208bc8" providerId="ADAL" clId="{9B6C513D-7E50-BA42-A247-487A428323F1}" dt="2023-03-29T02:46:52.680" v="2249"/>
              <pc2:cmMkLst xmlns:pc2="http://schemas.microsoft.com/office/powerpoint/2019/9/main/command">
                <pc:docMk/>
                <pc:sldMk cId="4268413315" sldId="1752"/>
                <pc2:cmMk id="{64159218-2877-E540-8B08-0A937ED8F39A}"/>
              </pc2:cmMkLst>
            </pc226:cmChg>
          </p:ext>
        </pc:extLst>
      </pc:sldChg>
      <pc:sldChg chg="modSp new mod addCm">
        <pc:chgData name="Daniel Khashabi" userId="62390808-c838-45e6-be59-d6fd0d208bc8" providerId="ADAL" clId="{9B6C513D-7E50-BA42-A247-487A428323F1}" dt="2023-03-29T15:22:04.851" v="2760"/>
        <pc:sldMkLst>
          <pc:docMk/>
          <pc:sldMk cId="2784432269" sldId="1753"/>
        </pc:sldMkLst>
        <pc:spChg chg="mod">
          <ac:chgData name="Daniel Khashabi" userId="62390808-c838-45e6-be59-d6fd0d208bc8" providerId="ADAL" clId="{9B6C513D-7E50-BA42-A247-487A428323F1}" dt="2023-03-29T15:19:37.088" v="2340" actId="20577"/>
          <ac:spMkLst>
            <pc:docMk/>
            <pc:sldMk cId="2784432269" sldId="1753"/>
            <ac:spMk id="2" creationId="{299EC6EF-B209-627A-063E-29D2D60D8946}"/>
          </ac:spMkLst>
        </pc:spChg>
        <pc:spChg chg="mod">
          <ac:chgData name="Daniel Khashabi" userId="62390808-c838-45e6-be59-d6fd0d208bc8" providerId="ADAL" clId="{9B6C513D-7E50-BA42-A247-487A428323F1}" dt="2023-03-29T15:21:44.417" v="2759" actId="20577"/>
          <ac:spMkLst>
            <pc:docMk/>
            <pc:sldMk cId="2784432269" sldId="1753"/>
            <ac:spMk id="3" creationId="{F0CEAE63-368C-5996-E336-CF2153FFFDA7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Daniel Khashabi" userId="62390808-c838-45e6-be59-d6fd0d208bc8" providerId="ADAL" clId="{9B6C513D-7E50-BA42-A247-487A428323F1}" dt="2023-03-29T15:22:04.851" v="2760"/>
              <pc2:cmMkLst xmlns:pc2="http://schemas.microsoft.com/office/powerpoint/2019/9/main/command">
                <pc:docMk/>
                <pc:sldMk cId="2784432269" sldId="1753"/>
                <pc2:cmMk id="{8FA4124B-1527-5740-9B94-12651E770146}"/>
              </pc2:cmMkLst>
            </pc226:cmChg>
          </p:ext>
        </pc:extLst>
      </pc:sldChg>
      <pc:sldChg chg="modSp new mod">
        <pc:chgData name="Daniel Khashabi" userId="62390808-c838-45e6-be59-d6fd0d208bc8" providerId="ADAL" clId="{9B6C513D-7E50-BA42-A247-487A428323F1}" dt="2023-03-30T15:28:41.852" v="3623" actId="20577"/>
        <pc:sldMkLst>
          <pc:docMk/>
          <pc:sldMk cId="1448677987" sldId="1754"/>
        </pc:sldMkLst>
        <pc:spChg chg="mod">
          <ac:chgData name="Daniel Khashabi" userId="62390808-c838-45e6-be59-d6fd0d208bc8" providerId="ADAL" clId="{9B6C513D-7E50-BA42-A247-487A428323F1}" dt="2023-03-30T15:17:46.176" v="2826" actId="20577"/>
          <ac:spMkLst>
            <pc:docMk/>
            <pc:sldMk cId="1448677987" sldId="1754"/>
            <ac:spMk id="2" creationId="{DF431088-ED81-D4FC-A28A-1ED674500014}"/>
          </ac:spMkLst>
        </pc:spChg>
        <pc:spChg chg="mod">
          <ac:chgData name="Daniel Khashabi" userId="62390808-c838-45e6-be59-d6fd0d208bc8" providerId="ADAL" clId="{9B6C513D-7E50-BA42-A247-487A428323F1}" dt="2023-03-30T15:28:41.852" v="3623" actId="20577"/>
          <ac:spMkLst>
            <pc:docMk/>
            <pc:sldMk cId="1448677987" sldId="1754"/>
            <ac:spMk id="3" creationId="{358CCBA8-0F71-6338-C2D2-16D7F67B9576}"/>
          </ac:spMkLst>
        </pc:spChg>
      </pc:sldChg>
    </pc:docChg>
  </pc:docChgLst>
  <pc:docChgLst>
    <pc:chgData name="Daniel Khashabi" userId="S::dkhasha1@jh.edu::62390808-c838-45e6-be59-d6fd0d208bc8" providerId="AD" clId="Web-{5DDBC61D-02A1-9CEB-976E-53F3412D3498}"/>
    <pc:docChg chg="addSld modSld sldOrd">
      <pc:chgData name="Daniel Khashabi" userId="S::dkhasha1@jh.edu::62390808-c838-45e6-be59-d6fd0d208bc8" providerId="AD" clId="Web-{5DDBC61D-02A1-9CEB-976E-53F3412D3498}" dt="2023-02-14T00:37:10.015" v="60" actId="20577"/>
      <pc:docMkLst>
        <pc:docMk/>
      </pc:docMkLst>
      <pc:sldChg chg="modSp new ord">
        <pc:chgData name="Daniel Khashabi" userId="S::dkhasha1@jh.edu::62390808-c838-45e6-be59-d6fd0d208bc8" providerId="AD" clId="Web-{5DDBC61D-02A1-9CEB-976E-53F3412D3498}" dt="2023-02-14T00:36:15.247" v="8"/>
        <pc:sldMkLst>
          <pc:docMk/>
          <pc:sldMk cId="2147459888" sldId="1715"/>
        </pc:sldMkLst>
        <pc:spChg chg="mod">
          <ac:chgData name="Daniel Khashabi" userId="S::dkhasha1@jh.edu::62390808-c838-45e6-be59-d6fd0d208bc8" providerId="AD" clId="Web-{5DDBC61D-02A1-9CEB-976E-53F3412D3498}" dt="2023-02-14T00:36:13.685" v="7" actId="20577"/>
          <ac:spMkLst>
            <pc:docMk/>
            <pc:sldMk cId="2147459888" sldId="1715"/>
            <ac:spMk id="2" creationId="{CC1109F5-23E4-96CD-5FF6-E6BE3AC5FF7B}"/>
          </ac:spMkLst>
        </pc:spChg>
      </pc:sldChg>
      <pc:sldChg chg="modSp new">
        <pc:chgData name="Daniel Khashabi" userId="S::dkhasha1@jh.edu::62390808-c838-45e6-be59-d6fd0d208bc8" providerId="AD" clId="Web-{5DDBC61D-02A1-9CEB-976E-53F3412D3498}" dt="2023-02-14T00:37:10.015" v="60" actId="20577"/>
        <pc:sldMkLst>
          <pc:docMk/>
          <pc:sldMk cId="903681912" sldId="1716"/>
        </pc:sldMkLst>
        <pc:spChg chg="mod">
          <ac:chgData name="Daniel Khashabi" userId="S::dkhasha1@jh.edu::62390808-c838-45e6-be59-d6fd0d208bc8" providerId="AD" clId="Web-{5DDBC61D-02A1-9CEB-976E-53F3412D3498}" dt="2023-02-14T00:36:38.311" v="23" actId="20577"/>
          <ac:spMkLst>
            <pc:docMk/>
            <pc:sldMk cId="903681912" sldId="1716"/>
            <ac:spMk id="2" creationId="{F3BCB3CE-007D-13CB-518D-92AE8F439D47}"/>
          </ac:spMkLst>
        </pc:spChg>
        <pc:spChg chg="mod">
          <ac:chgData name="Daniel Khashabi" userId="S::dkhasha1@jh.edu::62390808-c838-45e6-be59-d6fd0d208bc8" providerId="AD" clId="Web-{5DDBC61D-02A1-9CEB-976E-53F3412D3498}" dt="2023-02-14T00:37:10.015" v="60" actId="20577"/>
          <ac:spMkLst>
            <pc:docMk/>
            <pc:sldMk cId="903681912" sldId="1716"/>
            <ac:spMk id="3" creationId="{E361485F-34BE-79C8-88E6-31DFD1E4F52F}"/>
          </ac:spMkLst>
        </pc:spChg>
      </pc:sldChg>
    </pc:docChg>
  </pc:docChgLst>
  <pc:docChgLst>
    <pc:chgData name="Adarsh Chaluvaraju" userId="S::achaluv1@jh.edu::cd9accf9-4c30-4a7e-9f6d-7ce8c231cbda" providerId="AD" clId="Web-{67B1E309-CC91-1D59-4EA2-84D6C43CDE07}"/>
    <pc:docChg chg="modSld">
      <pc:chgData name="Adarsh Chaluvaraju" userId="S::achaluv1@jh.edu::cd9accf9-4c30-4a7e-9f6d-7ce8c231cbda" providerId="AD" clId="Web-{67B1E309-CC91-1D59-4EA2-84D6C43CDE07}" dt="2023-03-31T19:51:03.212" v="1" actId="20577"/>
      <pc:docMkLst>
        <pc:docMk/>
      </pc:docMkLst>
      <pc:sldChg chg="modSp">
        <pc:chgData name="Adarsh Chaluvaraju" userId="S::achaluv1@jh.edu::cd9accf9-4c30-4a7e-9f6d-7ce8c231cbda" providerId="AD" clId="Web-{67B1E309-CC91-1D59-4EA2-84D6C43CDE07}" dt="2023-03-31T19:51:03.212" v="1" actId="20577"/>
        <pc:sldMkLst>
          <pc:docMk/>
          <pc:sldMk cId="254359203" sldId="1743"/>
        </pc:sldMkLst>
        <pc:spChg chg="mod">
          <ac:chgData name="Adarsh Chaluvaraju" userId="S::achaluv1@jh.edu::cd9accf9-4c30-4a7e-9f6d-7ce8c231cbda" providerId="AD" clId="Web-{67B1E309-CC91-1D59-4EA2-84D6C43CDE07}" dt="2023-03-31T19:51:03.212" v="1" actId="20577"/>
          <ac:spMkLst>
            <pc:docMk/>
            <pc:sldMk cId="254359203" sldId="1743"/>
            <ac:spMk id="2" creationId="{0F512A50-D6B4-E097-13F0-A800F7B79883}"/>
          </ac:spMkLst>
        </pc:spChg>
      </pc:sldChg>
    </pc:docChg>
  </pc:docChgLst>
</pc:chgInfo>
</file>

<file path=ppt/comments/modernComment_6D6_299B284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06E74BD-3056-4847-B113-B6C4671A7FFF}" authorId="{AC97BE05-7214-46BD-569F-A0959E827800}" created="2023-03-29T01:04:03.614">
    <pc:sldMkLst xmlns:pc="http://schemas.microsoft.com/office/powerpoint/2013/main/command">
      <pc:docMk/>
      <pc:sldMk cId="698034255" sldId="1750"/>
    </pc:sldMkLst>
    <p188:txBody>
      <a:bodyPr/>
      <a:lstStyle/>
      <a:p>
        <a:r>
          <a:rPr lang="en-US"/>
          <a:t>[@Adam Byerly] FYI: added this idea here </a:t>
        </a:r>
      </a:p>
    </p188:txBody>
  </p188:cm>
  <p188:cm id="{EB8ACC32-8028-B841-A3A3-370D5E585519}" authorId="{AC97BE05-7214-46BD-569F-A0959E827800}" created="2023-03-29T01:56:50.649">
    <pc:sldMkLst xmlns:pc="http://schemas.microsoft.com/office/powerpoint/2013/main/command">
      <pc:docMk/>
      <pc:sldMk cId="698034255" sldId="1750"/>
    </pc:sldMkLst>
    <p188:txBody>
      <a:bodyPr/>
      <a:lstStyle/>
      <a:p>
        <a:r>
          <a:rPr lang="en-US"/>
          <a:t>[@Sungwon Kim] just added this, in case you’re still looking. </a:t>
        </a:r>
      </a:p>
    </p188:txBody>
  </p188:cm>
</p188:cmLst>
</file>

<file path=ppt/comments/modernComment_6D8_FE6AD18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4159218-2877-E540-8B08-0A937ED8F39A}" authorId="{AC97BE05-7214-46BD-569F-A0959E827800}" created="2023-03-29T02:46:52.647">
    <pc:sldMkLst xmlns:pc="http://schemas.microsoft.com/office/powerpoint/2013/main/command">
      <pc:docMk/>
      <pc:sldMk cId="4268413315" sldId="1752"/>
    </pc:sldMkLst>
    <p188:txBody>
      <a:bodyPr/>
      <a:lstStyle/>
      <a:p>
        <a:r>
          <a:rPr lang="en-US"/>
          <a:t>[@Sungwon Kim] this might be simple too </a:t>
        </a:r>
      </a:p>
    </p188:txBody>
  </p188:cm>
</p188:cmLst>
</file>

<file path=ppt/comments/modernComment_6D9_A5F7108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FA4124B-1527-5740-9B94-12651E770146}" authorId="{AC97BE05-7214-46BD-569F-A0959E827800}" created="2023-03-29T15:22:04.832">
    <pc:sldMkLst xmlns:pc="http://schemas.microsoft.com/office/powerpoint/2013/main/command">
      <pc:docMk/>
      <pc:sldMk cId="2784432269" sldId="1753"/>
    </pc:sldMkLst>
    <p188:txBody>
      <a:bodyPr/>
      <a:lstStyle/>
      <a:p>
        <a:r>
          <a:rPr lang="en-US"/>
          <a:t>Added this too [@Sungwon Kim]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Corbel" panose="020B0503020204020204" pitchFamily="34" charset="0"/>
        <a:ea typeface="Corbel" panose="020B0503020204020204" pitchFamily="34" charset="0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32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344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86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0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14987" y="4176500"/>
            <a:ext cx="2914028" cy="71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0" i="0">
              <a:latin typeface="Corbel" panose="020B0503020204020204" pitchFamily="34" charset="0"/>
            </a:endParaRPr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89" lvl="0" indent="-22859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42892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i="0">
              <a:latin typeface="Corbel" panose="020B0503020204020204" pitchFamily="34" charset="0"/>
            </a:endParaRPr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31513-21BA-69D9-46B3-4288DF1F8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9FC8F-EFCF-946C-FB4F-829BDABC1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B3578-F61A-3D71-7DF9-7749DF4EA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Corbel" panose="020B0503020204020204" pitchFamily="34" charset="0"/>
              </a:defRPr>
            </a:lvl1pPr>
          </a:lstStyle>
          <a:p>
            <a:fld id="{0104F993-25E2-634E-BAAE-979470ED3484}" type="datetimeFigureOut">
              <a:rPr lang="en-CN" smtClean="0"/>
              <a:pPr/>
              <a:t>05/14/2023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369B4-94DC-374C-B891-76485760F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Corbel" panose="020B0503020204020204" pitchFamily="34" charset="0"/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22DF6-B9CC-948D-B599-46DBCBE95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/>
            </a:lvl1pPr>
          </a:lstStyle>
          <a:p>
            <a:fld id="{6C74AF8F-34DA-FD49-A130-D08203732350}" type="slidenum">
              <a:rPr lang="en-CN" smtClean="0"/>
              <a:pPr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45179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 b="0" i="0">
                <a:solidFill>
                  <a:schemeClr val="tx1">
                    <a:tint val="7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 b="0" i="0">
                <a:solidFill>
                  <a:schemeClr val="tx1">
                    <a:tint val="7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5/14/2023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chemeClr val="tx1"/>
                </a:solidFill>
                <a:latin typeface="Corbel" panose="020B0503020204020204" pitchFamily="34" charset="0"/>
                <a:cs typeface="Calibri"/>
              </a:defRPr>
            </a:lvl1pPr>
          </a:lstStyle>
          <a:p>
            <a:pPr marL="28575">
              <a:spcBef>
                <a:spcPts val="23"/>
              </a:spcBef>
            </a:pPr>
            <a:fld id="{81D60167-4931-47E6-BA6A-407CBD079E47}" type="slidenum">
              <a:rPr lang="en-US" smtClean="0"/>
              <a:pPr marL="28575">
                <a:spcBef>
                  <a:spcPts val="23"/>
                </a:spcBef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7185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007C92"/>
                </a:solidFill>
                <a:latin typeface="Corbel" panose="020B0503020204020204" pitchFamily="34" charset="0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 b="0" i="0">
                <a:solidFill>
                  <a:schemeClr val="tx1">
                    <a:tint val="7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 b="0" i="0">
                <a:solidFill>
                  <a:schemeClr val="tx1">
                    <a:tint val="75000"/>
                  </a:schemeClr>
                </a:solidFill>
                <a:latin typeface="Corbel" panose="020B0503020204020204" pitchFamily="34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5/14/2023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50" b="0" i="0">
                <a:solidFill>
                  <a:schemeClr val="tx1"/>
                </a:solidFill>
                <a:latin typeface="Corbel" panose="020B0503020204020204" pitchFamily="34" charset="0"/>
                <a:cs typeface="Calibri"/>
              </a:defRPr>
            </a:lvl1pPr>
          </a:lstStyle>
          <a:p>
            <a:pPr marL="28575">
              <a:spcBef>
                <a:spcPts val="23"/>
              </a:spcBef>
            </a:pPr>
            <a:fld id="{81D60167-4931-47E6-BA6A-407CBD079E47}" type="slidenum">
              <a:rPr lang="en-US" smtClean="0"/>
              <a:pPr marL="28575">
                <a:spcBef>
                  <a:spcPts val="23"/>
                </a:spcBef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65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3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566" lvl="2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754" lvl="3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5943" lvl="4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132" lvl="5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320" lvl="6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509" lvl="7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697" lvl="8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566" lvl="2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754" lvl="3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5943" lvl="4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132" lvl="5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320" lvl="6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509" lvl="7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697" lvl="8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566" lvl="2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754" lvl="3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5943" lvl="4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132" lvl="5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320" lvl="6" indent="-292093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509" lvl="7" indent="-292093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697" lvl="8" indent="-292093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3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16955" y="4695967"/>
            <a:ext cx="31551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 b="0" i="0"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rbel"/>
              <a:buNone/>
              <a:defRPr sz="2800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rbel"/>
              <a:buChar char="●"/>
              <a:defRPr sz="1800"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●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●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○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rbel"/>
              <a:buChar char="■"/>
              <a:defRPr>
                <a:solidFill>
                  <a:schemeClr val="dk2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 b="0" i="0">
                <a:solidFill>
                  <a:schemeClr val="dk2"/>
                </a:solidFill>
                <a:latin typeface="Corbel" panose="020B0503020204020204" pitchFamily="34" charset="0"/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51" r:id="rId3"/>
    <p:sldLayoutId id="2147483652" r:id="rId4"/>
    <p:sldLayoutId id="2147483653" r:id="rId5"/>
    <p:sldLayoutId id="2147483676" r:id="rId6"/>
    <p:sldLayoutId id="2147483677" r:id="rId7"/>
    <p:sldLayoutId id="2147483678" r:id="rId8"/>
    <p:sldLayoutId id="2147483679" r:id="rId9"/>
    <p:sldLayoutId id="2147483655" r:id="rId10"/>
    <p:sldLayoutId id="2147483656" r:id="rId11"/>
    <p:sldLayoutId id="2147483657" r:id="rId12"/>
    <p:sldLayoutId id="2147483680" r:id="rId13"/>
    <p:sldLayoutId id="2147483681" r:id="rId14"/>
    <p:sldLayoutId id="2147483682" r:id="rId15"/>
    <p:sldLayoutId id="2147483672" r:id="rId16"/>
    <p:sldLayoutId id="2147483685" r:id="rId17"/>
    <p:sldLayoutId id="214748368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elasticsearch-py.readthedocs.io/en/v8.6.2/" TargetMode="Externa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roceedings.mlr.press/v162/kandpal22a/kandpal22a.pdf" TargetMode="External"/><Relationship Id="rId2" Type="http://schemas.openxmlformats.org/officeDocument/2006/relationships/hyperlink" Target="https://arxiv.org/abs/2107.06499" TargetMode="Externa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arxiv.org/abs/2206.14486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rush.github.io/annotated-s4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arxiv.org/abs/2212.14052" TargetMode="External"/><Relationship Id="rId4" Type="http://schemas.openxmlformats.org/officeDocument/2006/relationships/hyperlink" Target="https://arxiv.org/abs/2302.10866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02.0476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211.09800" TargetMode="Externa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212.01349" TargetMode="Externa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12.10559.pdf" TargetMode="External"/><Relationship Id="rId2" Type="http://schemas.openxmlformats.org/officeDocument/2006/relationships/hyperlink" Target="https://arxiv.org/abs/2212.10559" TargetMode="Externa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arxiv.org/pdf/2212.07677.pdf" TargetMode="External"/><Relationship Id="rId4" Type="http://schemas.openxmlformats.org/officeDocument/2006/relationships/hyperlink" Target="https://arxiv.org/pdf/2202.05798.pdf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cidrains/PaLM-rlhf-pytorch" TargetMode="External"/><Relationship Id="rId2" Type="http://schemas.openxmlformats.org/officeDocument/2006/relationships/hyperlink" Target="https://huggingface.co/blog/rlhf" TargetMode="Externa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github.com/opendilab/awesome-RLHF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cidrains/PaLM-rlhf-pytorch" TargetMode="External"/><Relationship Id="rId2" Type="http://schemas.openxmlformats.org/officeDocument/2006/relationships/hyperlink" Target="https://huggingface.co/blog/rlhf" TargetMode="Externa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github.com/opendilab/awesome-RLHF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cidrains/PaLM-rlhf-pytorch" TargetMode="External"/><Relationship Id="rId2" Type="http://schemas.openxmlformats.org/officeDocument/2006/relationships/hyperlink" Target="https://huggingface.co/blog/rlhf" TargetMode="Externa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github.com/opendilab/awesome-RLH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cidrains/PaLM-rlhf-pytorch" TargetMode="External"/><Relationship Id="rId2" Type="http://schemas.openxmlformats.org/officeDocument/2006/relationships/hyperlink" Target="https://huggingface.co/blog/rlhf" TargetMode="Externa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arxiv.org/abs/2212.09689" TargetMode="External"/><Relationship Id="rId5" Type="http://schemas.openxmlformats.org/officeDocument/2006/relationships/hyperlink" Target="https://arxiv.org/abs/2212.10560" TargetMode="External"/><Relationship Id="rId4" Type="http://schemas.openxmlformats.org/officeDocument/2006/relationships/hyperlink" Target="https://github.com/opendilab/awesome-RLHF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07.07972.pdf" TargetMode="External"/><Relationship Id="rId2" Type="http://schemas.openxmlformats.org/officeDocument/2006/relationships/hyperlink" Target="https://huggingface.co/spaces/tomg-group-umd/lm-watermarking" TargetMode="Externa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arxiv.org/abs/1701.04082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6D6_299B284F.xml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2109.05052.pdf" TargetMode="External"/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8.12409" TargetMode="External"/><Relationship Id="rId2" Type="http://schemas.microsoft.com/office/2018/10/relationships/comments" Target="../comments/modernComment_6D8_FE6AD18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03.16634.pdf" TargetMode="External"/><Relationship Id="rId2" Type="http://schemas.microsoft.com/office/2018/10/relationships/comments" Target="../comments/modernComment_6D9_A5F7108D.xml"/><Relationship Id="rId1" Type="http://schemas.openxmlformats.org/officeDocument/2006/relationships/slideLayout" Target="../slideLayouts/slideLayout1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11.08411.pdf" TargetMode="External"/><Relationship Id="rId2" Type="http://schemas.openxmlformats.org/officeDocument/2006/relationships/hyperlink" Target="https://arxiv.org/pdf/2202.07206.pdf" TargetMode="External"/><Relationship Id="rId1" Type="http://schemas.openxmlformats.org/officeDocument/2006/relationships/slideLayout" Target="../slideLayouts/slideLayout1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twitter.com/bryanhpchiang/status/1620875782074802176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6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hyperlink" Target="https://twitter.com/Saboo_Shubham_/status/1626174238968381440" TargetMode="External"/><Relationship Id="rId4" Type="http://schemas.openxmlformats.org/officeDocument/2006/relationships/image" Target="../media/image15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11708" y="532303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r>
              <a:rPr lang="en"/>
              <a:t>Final Projects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11700" y="2744321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CSCI 601 471/671 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NLP: Self-Supervised Models</a:t>
            </a:r>
            <a:endParaRPr sz="22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3602E3B-62E7-EEAE-E8F3-5972D2C26242}"/>
              </a:ext>
            </a:extLst>
          </p:cNvPr>
          <p:cNvSpPr txBox="1"/>
          <p:nvPr/>
        </p:nvSpPr>
        <p:spPr>
          <a:xfrm>
            <a:off x="1134208" y="3472836"/>
            <a:ext cx="68755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https://self-</a:t>
            </a:r>
            <a:r>
              <a:rPr lang="en-US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supervised.cs.jhu.edu</a:t>
            </a:r>
            <a:r>
              <a:rPr lang="en-US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/sp2023/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2BF253-9017-7D52-AD13-BADC80AE9EEA}"/>
              </a:ext>
            </a:extLst>
          </p:cNvPr>
          <p:cNvSpPr txBox="1"/>
          <p:nvPr/>
        </p:nvSpPr>
        <p:spPr>
          <a:xfrm>
            <a:off x="1663896" y="4889584"/>
            <a:ext cx="616692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>
                <a:latin typeface="Corbel" panose="020B0503020204020204" pitchFamily="34" charset="0"/>
              </a:rPr>
              <a:t>[Slide credit: Chris Manning]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BB7B-E9BD-81F9-4341-357C2E0B2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Timeline: Project Proposals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FC7BB-6CD2-62E8-8982-2AA66C2EB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4999"/>
              </a:lnSpc>
              <a:buNone/>
            </a:pPr>
            <a:r>
              <a:rPr lang="en-US"/>
              <a:t>One way to go about it: </a:t>
            </a:r>
          </a:p>
          <a:p>
            <a:pPr>
              <a:lnSpc>
                <a:spcPct val="114999"/>
              </a:lnSpc>
            </a:pPr>
            <a:r>
              <a:rPr lang="en-US"/>
              <a:t>Find a key, relevant existing work — e.g., a research paper for your topic. </a:t>
            </a:r>
          </a:p>
          <a:p>
            <a:pPr lvl="1"/>
            <a:r>
              <a:rPr lang="en-US"/>
              <a:t>write a summary of the existing work, </a:t>
            </a:r>
          </a:p>
          <a:p>
            <a:pPr lvl="1">
              <a:lnSpc>
                <a:spcPct val="114999"/>
              </a:lnSpc>
            </a:pPr>
            <a:r>
              <a:rPr lang="en-US"/>
              <a:t>what you took away from it and </a:t>
            </a:r>
          </a:p>
          <a:p>
            <a:pPr lvl="1">
              <a:lnSpc>
                <a:spcPct val="114999"/>
              </a:lnSpc>
            </a:pPr>
            <a:r>
              <a:rPr lang="en-US"/>
              <a:t>your perceived limitations/potentials of it, </a:t>
            </a:r>
          </a:p>
          <a:p>
            <a:pPr lvl="1">
              <a:lnSpc>
                <a:spcPct val="114999"/>
              </a:lnSpc>
            </a:pPr>
            <a:r>
              <a:rPr lang="en-US"/>
              <a:t>… </a:t>
            </a:r>
          </a:p>
          <a:p>
            <a:r>
              <a:rPr lang="en-US"/>
              <a:t>Write what you plan to work on and how can </a:t>
            </a:r>
            <a:r>
              <a:rPr lang="en-US">
                <a:solidFill>
                  <a:srgbClr val="C00000"/>
                </a:solidFill>
              </a:rPr>
              <a:t>innovate</a:t>
            </a:r>
            <a:r>
              <a:rPr lang="en-US"/>
              <a:t> in your final project. </a:t>
            </a:r>
          </a:p>
          <a:p>
            <a:pPr lvl="1"/>
            <a:r>
              <a:rPr lang="en-US"/>
              <a:t>Suggest a good milestone to achieve as halfway point. </a:t>
            </a:r>
          </a:p>
          <a:p>
            <a:r>
              <a:rPr lang="en-US"/>
              <a:t>Describe as needed: </a:t>
            </a:r>
            <a:r>
              <a:rPr lang="en-US">
                <a:solidFill>
                  <a:srgbClr val="C00000"/>
                </a:solidFill>
              </a:rPr>
              <a:t>A project plan, relevant existing literature, the kind(s) of models you will use/explore; the data you will use (and how it is obtained), and how you will evaluate success. 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301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5CB1C-B51E-5C51-4907-9021AD7B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Timeline: </a:t>
            </a:r>
            <a:r>
              <a:rPr lang="en-US">
                <a:solidFill>
                  <a:srgbClr val="C00000"/>
                </a:solidFill>
              </a:rPr>
              <a:t>Feedback </a:t>
            </a:r>
            <a:r>
              <a:rPr lang="en-US"/>
              <a:t>on Project Proposals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62F51-762B-3295-27A0-014F111B3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>
                <a:solidFill>
                  <a:srgbClr val="333333"/>
                </a:solidFill>
                <a:effectLst/>
              </a:rPr>
              <a:t>You will receive feedback from the course staff on </a:t>
            </a:r>
            <a:r>
              <a:rPr lang="en-US" sz="2000">
                <a:solidFill>
                  <a:srgbClr val="333333"/>
                </a:solidFill>
              </a:rPr>
              <a:t>your proposals </a:t>
            </a:r>
          </a:p>
          <a:p>
            <a:r>
              <a:rPr lang="en-US" sz="2000" b="0" i="0">
                <a:solidFill>
                  <a:srgbClr val="333333"/>
                </a:solidFill>
                <a:effectLst/>
              </a:rPr>
              <a:t>You should receive it before the end of spring break </a:t>
            </a:r>
          </a:p>
          <a:p>
            <a:r>
              <a:rPr lang="en-US" sz="2000">
                <a:solidFill>
                  <a:srgbClr val="333333"/>
                </a:solidFill>
              </a:rPr>
              <a:t>The purpose is </a:t>
            </a:r>
            <a:r>
              <a:rPr lang="en-US" sz="2000" b="0" i="0">
                <a:solidFill>
                  <a:srgbClr val="333333"/>
                </a:solidFill>
                <a:effectLst/>
              </a:rPr>
              <a:t>to help the teams with finding a concrete idea.</a:t>
            </a:r>
          </a:p>
          <a:p>
            <a:pPr marL="114300" indent="0">
              <a:buNone/>
            </a:pPr>
            <a:endParaRPr lang="en-US" sz="2000">
              <a:solidFill>
                <a:srgbClr val="333333"/>
              </a:solidFill>
            </a:endParaRPr>
          </a:p>
          <a:p>
            <a:r>
              <a:rPr lang="en-US" sz="2000">
                <a:solidFill>
                  <a:srgbClr val="333333"/>
                </a:solidFill>
              </a:rPr>
              <a:t>Hopefully often the feedback will be light. </a:t>
            </a:r>
          </a:p>
          <a:p>
            <a:r>
              <a:rPr lang="en-US" sz="2000">
                <a:solidFill>
                  <a:srgbClr val="333333"/>
                </a:solidFill>
              </a:rPr>
              <a:t>If there is need for significant changes in the proposal, we will ask you to redo your proposal and resubmit (Tuesday March 28).</a:t>
            </a:r>
            <a:endParaRPr lang="en-US"/>
          </a:p>
          <a:p>
            <a:endParaRPr lang="en-US" sz="200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5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5CB1C-B51E-5C51-4907-9021AD7B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Timeline: </a:t>
            </a:r>
            <a:r>
              <a:rPr lang="en-US">
                <a:solidFill>
                  <a:srgbClr val="C00000"/>
                </a:solidFill>
              </a:rPr>
              <a:t>Midway</a:t>
            </a:r>
            <a:r>
              <a:rPr lang="en-US"/>
              <a:t> Report (April 18)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62F51-762B-3295-27A0-014F111B3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10" y="1152475"/>
            <a:ext cx="8670690" cy="3814718"/>
          </a:xfrm>
        </p:spPr>
        <p:txBody>
          <a:bodyPr>
            <a:normAutofit/>
          </a:bodyPr>
          <a:lstStyle/>
          <a:p>
            <a:r>
              <a:rPr lang="en-US" sz="2000" b="0" i="0">
                <a:solidFill>
                  <a:srgbClr val="333333"/>
                </a:solidFill>
                <a:effectLst/>
              </a:rPr>
              <a:t>This is a progress report — Max 5 pages</a:t>
            </a:r>
            <a:r>
              <a:rPr lang="en-US" sz="2000">
                <a:solidFill>
                  <a:srgbClr val="333333"/>
                </a:solidFill>
              </a:rPr>
              <a:t>, </a:t>
            </a:r>
            <a:r>
              <a:rPr lang="en-US" sz="2000" b="0" i="0">
                <a:solidFill>
                  <a:srgbClr val="333333"/>
                </a:solidFill>
                <a:effectLst/>
              </a:rPr>
              <a:t>via </a:t>
            </a:r>
            <a:r>
              <a:rPr lang="en-US" sz="2000" b="0" i="0" err="1">
                <a:solidFill>
                  <a:srgbClr val="333333"/>
                </a:solidFill>
                <a:effectLst/>
              </a:rPr>
              <a:t>Gradescope</a:t>
            </a:r>
            <a:r>
              <a:rPr lang="en-US" sz="2000" b="0" i="0">
                <a:solidFill>
                  <a:srgbClr val="333333"/>
                </a:solidFill>
                <a:effectLst/>
              </a:rPr>
              <a:t>.</a:t>
            </a:r>
            <a:r>
              <a:rPr lang="en-US" sz="2000">
                <a:solidFill>
                  <a:srgbClr val="333333"/>
                </a:solidFill>
              </a:rPr>
              <a:t> </a:t>
            </a:r>
          </a:p>
          <a:p>
            <a:pPr>
              <a:lnSpc>
                <a:spcPct val="114999"/>
              </a:lnSpc>
            </a:pPr>
            <a:endParaRPr lang="en-US" sz="2000">
              <a:solidFill>
                <a:srgbClr val="333333"/>
              </a:solidFill>
            </a:endParaRPr>
          </a:p>
          <a:p>
            <a:pPr>
              <a:lnSpc>
                <a:spcPct val="114999"/>
              </a:lnSpc>
            </a:pPr>
            <a:r>
              <a:rPr lang="en-US" sz="2000">
                <a:solidFill>
                  <a:srgbClr val="333333"/>
                </a:solidFill>
              </a:rPr>
              <a:t>Should be more than halfway done!</a:t>
            </a:r>
          </a:p>
          <a:p>
            <a:pPr>
              <a:lnSpc>
                <a:spcPct val="114999"/>
              </a:lnSpc>
            </a:pPr>
            <a:r>
              <a:rPr lang="en-US" sz="2000">
                <a:solidFill>
                  <a:srgbClr val="333333"/>
                </a:solidFill>
              </a:rPr>
              <a:t>Describe </a:t>
            </a:r>
            <a:r>
              <a:rPr lang="en-US" sz="2000" b="0" i="0">
                <a:solidFill>
                  <a:srgbClr val="333333"/>
                </a:solidFill>
                <a:effectLst/>
              </a:rPr>
              <a:t>the progress made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Experiments you have run 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Preliminary results you have obtained 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how you plan to spend the rest of your time. </a:t>
            </a:r>
          </a:p>
          <a:p>
            <a:pPr lvl="1">
              <a:lnSpc>
                <a:spcPct val="114999"/>
              </a:lnSpc>
            </a:pPr>
            <a:r>
              <a:rPr lang="en-US" sz="1600">
                <a:solidFill>
                  <a:srgbClr val="333333"/>
                </a:solidFill>
              </a:rPr>
              <a:t>…. </a:t>
            </a:r>
          </a:p>
          <a:p>
            <a:pPr marL="114300" indent="0">
              <a:lnSpc>
                <a:spcPct val="114999"/>
              </a:lnSpc>
              <a:buNone/>
            </a:pPr>
            <a:endParaRPr lang="en-US" sz="2000">
              <a:solidFill>
                <a:srgbClr val="333333"/>
              </a:solidFill>
            </a:endParaRPr>
          </a:p>
          <a:p>
            <a:r>
              <a:rPr lang="en-US" sz="2000" b="0" i="0">
                <a:solidFill>
                  <a:srgbClr val="333333"/>
                </a:solidFill>
                <a:effectLst/>
              </a:rPr>
              <a:t>You’re expected to </a:t>
            </a:r>
            <a:r>
              <a:rPr lang="en-US" sz="2000" b="1" i="0">
                <a:solidFill>
                  <a:srgbClr val="333333"/>
                </a:solidFill>
                <a:effectLst/>
              </a:rPr>
              <a:t>have implemented </a:t>
            </a:r>
            <a:r>
              <a:rPr lang="en-US" sz="2000" b="1" i="1">
                <a:solidFill>
                  <a:srgbClr val="333333"/>
                </a:solidFill>
                <a:effectLst/>
              </a:rPr>
              <a:t>some </a:t>
            </a:r>
            <a:r>
              <a:rPr lang="en-US" sz="2000" b="1" i="1">
                <a:solidFill>
                  <a:srgbClr val="333333"/>
                </a:solidFill>
              </a:rPr>
              <a:t>s</a:t>
            </a:r>
            <a:r>
              <a:rPr lang="en-US" sz="2000" b="1">
                <a:solidFill>
                  <a:srgbClr val="333333"/>
                </a:solidFill>
              </a:rPr>
              <a:t>ystem</a:t>
            </a:r>
            <a:r>
              <a:rPr lang="en-US" sz="2000" b="0" i="0">
                <a:solidFill>
                  <a:srgbClr val="333333"/>
                </a:solidFill>
                <a:effectLst/>
              </a:rPr>
              <a:t>, and to have </a:t>
            </a:r>
            <a:r>
              <a:rPr lang="en-US" sz="2000" b="1" i="1">
                <a:solidFill>
                  <a:srgbClr val="333333"/>
                </a:solidFill>
                <a:effectLst/>
              </a:rPr>
              <a:t>some </a:t>
            </a:r>
            <a:r>
              <a:rPr lang="en-US" sz="2000" b="1" i="0">
                <a:solidFill>
                  <a:srgbClr val="333333"/>
                </a:solidFill>
                <a:effectLst/>
              </a:rPr>
              <a:t>experimental results </a:t>
            </a:r>
            <a:r>
              <a:rPr lang="en-US" sz="2000" b="0" i="0">
                <a:solidFill>
                  <a:srgbClr val="333333"/>
                </a:solidFill>
                <a:effectLst/>
              </a:rPr>
              <a:t>to show by this date.</a:t>
            </a:r>
            <a:r>
              <a:rPr lang="en-US" sz="2000">
                <a:solidFill>
                  <a:srgbClr val="333333"/>
                </a:solidFill>
              </a:rPr>
              <a:t> </a:t>
            </a:r>
            <a:endParaRPr lang="en-US" sz="20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endParaRPr lang="en-US" sz="200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2408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5CB1C-B51E-5C51-4907-9021AD7B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Timeline: Final </a:t>
            </a:r>
            <a:r>
              <a:rPr lang="en-US">
                <a:solidFill>
                  <a:srgbClr val="C00000"/>
                </a:solidFill>
              </a:rPr>
              <a:t>Report</a:t>
            </a:r>
            <a:r>
              <a:rPr lang="en-US"/>
              <a:t>  (date: TBD)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62F51-762B-3295-27A0-014F111B3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0" y="1152474"/>
            <a:ext cx="8520600" cy="3762425"/>
          </a:xfrm>
        </p:spPr>
        <p:txBody>
          <a:bodyPr>
            <a:normAutofit fontScale="92500"/>
          </a:bodyPr>
          <a:lstStyle/>
          <a:p>
            <a:r>
              <a:rPr lang="en-US" sz="2000" b="0" i="0">
                <a:solidFill>
                  <a:srgbClr val="333333"/>
                </a:solidFill>
                <a:effectLst/>
              </a:rPr>
              <a:t>You will write up the results in a report</a:t>
            </a:r>
            <a:r>
              <a:rPr lang="en-US" sz="2000">
                <a:solidFill>
                  <a:srgbClr val="333333"/>
                </a:solidFill>
              </a:rPr>
              <a:t>. </a:t>
            </a:r>
            <a:endParaRPr lang="en-US" sz="20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lvl="1"/>
            <a:r>
              <a:rPr lang="en-US" sz="1600" b="0" i="0">
                <a:solidFill>
                  <a:srgbClr val="333333"/>
                </a:solidFill>
                <a:effectLst/>
              </a:rPr>
              <a:t>Should be max 8 pages, on </a:t>
            </a:r>
            <a:r>
              <a:rPr lang="en-US" sz="1600" b="0" i="0" err="1">
                <a:solidFill>
                  <a:srgbClr val="333333"/>
                </a:solidFill>
                <a:effectLst/>
              </a:rPr>
              <a:t>Gradescope</a:t>
            </a:r>
            <a:r>
              <a:rPr lang="en-US" sz="1600" b="0" i="0">
                <a:solidFill>
                  <a:srgbClr val="333333"/>
                </a:solidFill>
                <a:effectLst/>
              </a:rPr>
              <a:t>.</a:t>
            </a:r>
            <a:r>
              <a:rPr lang="en-US" sz="1600">
                <a:solidFill>
                  <a:srgbClr val="333333"/>
                </a:solidFill>
              </a:rPr>
              <a:t> </a:t>
            </a:r>
            <a:endParaRPr lang="en-US" sz="16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r>
              <a:rPr lang="en-US" sz="2000" b="0" i="0">
                <a:solidFill>
                  <a:srgbClr val="333333"/>
                </a:solidFill>
                <a:effectLst/>
              </a:rPr>
              <a:t>The final report should summarize your findings and answer the following questions:</a:t>
            </a:r>
            <a:r>
              <a:rPr lang="en-US" sz="2000">
                <a:solidFill>
                  <a:srgbClr val="333333"/>
                </a:solidFill>
              </a:rPr>
              <a:t> </a:t>
            </a:r>
            <a:endParaRPr lang="en-US" sz="20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marL="939800" lvl="1" indent="-342900">
              <a:buFont typeface="+mj-lt"/>
              <a:buAutoNum type="arabicPeriod"/>
            </a:pPr>
            <a:r>
              <a:rPr lang="en-US" sz="1600" b="1" i="0">
                <a:solidFill>
                  <a:srgbClr val="333333"/>
                </a:solidFill>
                <a:effectLst/>
              </a:rPr>
              <a:t>Motivation:</a:t>
            </a:r>
            <a:r>
              <a:rPr lang="en-US" sz="1600" b="0" i="0">
                <a:solidFill>
                  <a:srgbClr val="333333"/>
                </a:solidFill>
                <a:effectLst/>
              </a:rPr>
              <a:t> What approach did you take to address this problem, and why?</a:t>
            </a:r>
            <a:r>
              <a:rPr lang="en-US" sz="1600">
                <a:solidFill>
                  <a:srgbClr val="333333"/>
                </a:solidFill>
              </a:rPr>
              <a:t> </a:t>
            </a:r>
            <a:endParaRPr lang="en-US" sz="16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marL="939800" lvl="1" indent="-342900">
              <a:buFont typeface="+mj-lt"/>
              <a:buAutoNum type="arabicPeriod"/>
            </a:pPr>
            <a:r>
              <a:rPr lang="en-US" sz="1600" b="1" i="0">
                <a:solidFill>
                  <a:srgbClr val="333333"/>
                </a:solidFill>
                <a:effectLst/>
              </a:rPr>
              <a:t>Related work:</a:t>
            </a:r>
            <a:r>
              <a:rPr lang="en-US" sz="1600" b="0" i="0">
                <a:solidFill>
                  <a:srgbClr val="333333"/>
                </a:solidFill>
                <a:effectLst/>
              </a:rPr>
              <a:t> How did you explore the space of solutions?</a:t>
            </a:r>
            <a:r>
              <a:rPr lang="en-US" sz="1600">
                <a:solidFill>
                  <a:srgbClr val="333333"/>
                </a:solidFill>
              </a:rPr>
              <a:t> </a:t>
            </a:r>
            <a:endParaRPr lang="en-US" sz="16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marL="939800" lvl="1" indent="-342900">
              <a:buFont typeface="+mj-lt"/>
              <a:buAutoNum type="arabicPeriod"/>
            </a:pPr>
            <a:r>
              <a:rPr lang="en-US" sz="1600" b="1" i="0">
                <a:solidFill>
                  <a:srgbClr val="333333"/>
                </a:solidFill>
                <a:effectLst/>
              </a:rPr>
              <a:t>Approach:</a:t>
            </a:r>
            <a:r>
              <a:rPr lang="en-US" sz="1600" b="0" i="0">
                <a:solidFill>
                  <a:srgbClr val="333333"/>
                </a:solidFill>
                <a:effectLst/>
              </a:rPr>
              <a:t> How did you pick your solution?</a:t>
            </a:r>
            <a:r>
              <a:rPr lang="en-US" sz="1600">
                <a:solidFill>
                  <a:srgbClr val="333333"/>
                </a:solidFill>
              </a:rPr>
              <a:t> </a:t>
            </a:r>
            <a:endParaRPr lang="en-US" sz="16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marL="939800" lvl="1" indent="-342900">
              <a:buFont typeface="+mj-lt"/>
              <a:buAutoNum type="arabicPeriod"/>
            </a:pPr>
            <a:r>
              <a:rPr lang="en-US" sz="1600" b="1" i="0">
                <a:solidFill>
                  <a:srgbClr val="333333"/>
                </a:solidFill>
                <a:effectLst/>
              </a:rPr>
              <a:t>Evaluation:</a:t>
            </a:r>
            <a:r>
              <a:rPr lang="en-US" sz="1600" b="0" i="0">
                <a:solidFill>
                  <a:srgbClr val="333333"/>
                </a:solidFill>
                <a:effectLst/>
              </a:rPr>
              <a:t> How did you evaluate the performance of the approach(es) you investigated?</a:t>
            </a:r>
            <a:r>
              <a:rPr lang="en-US" sz="1600">
                <a:solidFill>
                  <a:srgbClr val="333333"/>
                </a:solidFill>
              </a:rPr>
              <a:t> </a:t>
            </a:r>
            <a:endParaRPr lang="en-US" sz="16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marL="939800" lvl="1" indent="-342900">
              <a:buFont typeface="+mj-lt"/>
              <a:buAutoNum type="arabicPeriod"/>
            </a:pPr>
            <a:r>
              <a:rPr lang="en-US" sz="1600" b="1" i="0">
                <a:solidFill>
                  <a:srgbClr val="333333"/>
                </a:solidFill>
                <a:effectLst/>
              </a:rPr>
              <a:t>Findings:</a:t>
            </a:r>
            <a:r>
              <a:rPr lang="en-US" sz="1600" b="0" i="0">
                <a:solidFill>
                  <a:srgbClr val="333333"/>
                </a:solidFill>
                <a:effectLst/>
              </a:rPr>
              <a:t> What worked, what did not work, and why?</a:t>
            </a:r>
          </a:p>
          <a:p>
            <a:pPr marL="939800" lvl="1" indent="-342900">
              <a:buFont typeface="+mj-lt"/>
              <a:buAutoNum type="arabicPeriod"/>
            </a:pPr>
            <a:r>
              <a:rPr lang="en-US" sz="1600" b="1" i="0">
                <a:solidFill>
                  <a:srgbClr val="333333"/>
                </a:solidFill>
                <a:effectLst/>
              </a:rPr>
              <a:t>Conclusion </a:t>
            </a:r>
            <a:r>
              <a:rPr lang="en-US" sz="1600" b="0" i="0">
                <a:solidFill>
                  <a:srgbClr val="333333"/>
                </a:solidFill>
                <a:effectLst/>
              </a:rPr>
              <a:t>and future work </a:t>
            </a:r>
            <a:br>
              <a:rPr lang="en-US" sz="1600" b="0" i="0">
                <a:effectLst/>
                <a:latin typeface="Corbel" panose="020B0503020204020204" pitchFamily="34" charset="0"/>
              </a:rPr>
            </a:br>
            <a:endParaRPr lang="en-US" sz="16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marL="482600"/>
            <a:r>
              <a:rPr lang="en-US" sz="2000">
                <a:latin typeface="Corbel" panose="020B0503020204020204" pitchFamily="34" charset="0"/>
              </a:rPr>
              <a:t>Writeup quality is very important for your grade! </a:t>
            </a:r>
          </a:p>
        </p:txBody>
      </p:sp>
    </p:spTree>
    <p:extLst>
      <p:ext uri="{BB962C8B-B14F-4D97-AF65-F5344CB8AC3E}">
        <p14:creationId xmlns:p14="http://schemas.microsoft.com/office/powerpoint/2010/main" val="1602735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5CB1C-B51E-5C51-4907-9021AD7B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Timeline: Final </a:t>
            </a:r>
            <a:r>
              <a:rPr lang="en-US">
                <a:solidFill>
                  <a:srgbClr val="C00000"/>
                </a:solidFill>
              </a:rPr>
              <a:t>Poster</a:t>
            </a:r>
            <a:r>
              <a:rPr lang="en-US"/>
              <a:t> (date: TBD)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62F51-762B-3295-27A0-014F111B3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>
                <a:solidFill>
                  <a:schemeClr val="tx1"/>
                </a:solidFill>
                <a:effectLst/>
              </a:rPr>
              <a:t>All students will present their findings at a poster presentation during the final exam period.</a:t>
            </a:r>
          </a:p>
          <a:p>
            <a:endParaRPr lang="en-US" sz="2000">
              <a:solidFill>
                <a:schemeClr val="tx1"/>
              </a:solidFill>
              <a:latin typeface="Corbel" panose="020B0503020204020204" pitchFamily="34" charset="0"/>
            </a:endParaRPr>
          </a:p>
          <a:p>
            <a:r>
              <a:rPr lang="en-US" sz="2000">
                <a:solidFill>
                  <a:schemeClr val="tx1"/>
                </a:solidFill>
              </a:rPr>
              <a:t>Then we will celebrate! 🎉</a:t>
            </a:r>
          </a:p>
          <a:p>
            <a:endParaRPr lang="en-US" sz="2000">
              <a:solidFill>
                <a:schemeClr val="tx1"/>
              </a:solidFill>
            </a:endParaRPr>
          </a:p>
          <a:p>
            <a:r>
              <a:rPr lang="en-US" sz="2000">
                <a:solidFill>
                  <a:schemeClr val="tx1"/>
                </a:solidFill>
              </a:rPr>
              <a:t>Best Project Awards ! </a:t>
            </a:r>
            <a:endParaRPr lang="en-US" sz="2000">
              <a:solidFill>
                <a:schemeClr val="tx1"/>
              </a:solidFill>
              <a:latin typeface="Corbel" panose="020B0503020204020204" pitchFamily="34" charset="0"/>
            </a:endParaRPr>
          </a:p>
          <a:p>
            <a:pPr lvl="1"/>
            <a:r>
              <a:rPr lang="en-US" sz="1600">
                <a:solidFill>
                  <a:schemeClr val="tx1"/>
                </a:solidFill>
              </a:rPr>
              <a:t>Selected by course staff </a:t>
            </a:r>
          </a:p>
          <a:p>
            <a:pPr lvl="1"/>
            <a:r>
              <a:rPr lang="en-US" sz="1600">
                <a:solidFill>
                  <a:schemeClr val="tx1"/>
                </a:solidFill>
              </a:rPr>
              <a:t>Popular vote by the class</a:t>
            </a:r>
          </a:p>
          <a:p>
            <a:pPr lvl="1"/>
            <a:r>
              <a:rPr lang="en-US" sz="1600">
                <a:solidFill>
                  <a:schemeClr val="tx1"/>
                </a:solidFill>
              </a:rPr>
              <a:t>Awards details are TBD </a:t>
            </a:r>
            <a:endParaRPr lang="en-US" sz="1600">
              <a:solidFill>
                <a:schemeClr val="tx1"/>
              </a:solidFill>
              <a:latin typeface="Corbel" panose="020B0503020204020204" pitchFamily="34" charset="0"/>
            </a:endParaRPr>
          </a:p>
          <a:p>
            <a:pPr lvl="1"/>
            <a:endParaRPr lang="en-US" sz="160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115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CBE7D-F877-4B71-383A-FFAD4A9E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And then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4BA1B-06B6-3931-9A88-97E78395A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1" y="1152475"/>
            <a:ext cx="3636046" cy="3416400"/>
          </a:xfrm>
        </p:spPr>
        <p:txBody>
          <a:bodyPr/>
          <a:lstStyle/>
          <a:p>
            <a:r>
              <a:rPr lang="en-US"/>
              <a:t>You may move on and </a:t>
            </a:r>
            <a:br>
              <a:rPr lang="en-US"/>
            </a:br>
            <a:r>
              <a:rPr lang="en-US"/>
              <a:t>have a great life! 😊  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You may also choose to extend your findings into a paper. </a:t>
            </a:r>
          </a:p>
          <a:p>
            <a:pPr lvl="1"/>
            <a:r>
              <a:rPr lang="en-US"/>
              <a:t>It’s your choice </a:t>
            </a:r>
          </a:p>
          <a:p>
            <a:pPr lvl="1"/>
            <a:r>
              <a:rPr lang="en-US"/>
              <a:t>Typically requires substantial work beyond what you do here …. </a:t>
            </a:r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60BE6554-1F2B-16ED-7988-5F54D3D62E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6" t="6358" r="3977"/>
          <a:stretch/>
        </p:blipFill>
        <p:spPr>
          <a:xfrm>
            <a:off x="4026877" y="1104438"/>
            <a:ext cx="4973052" cy="382804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8289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4321D-C1F7-227B-EB82-9957EB22F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25836-98B6-93F9-CFAD-A9BCB1668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0" y="1095326"/>
            <a:ext cx="8520600" cy="3416400"/>
          </a:xfrm>
        </p:spPr>
        <p:txBody>
          <a:bodyPr>
            <a:normAutofit/>
          </a:bodyPr>
          <a:lstStyle/>
          <a:p>
            <a:pPr marL="114300" indent="0" algn="ctr">
              <a:buNone/>
            </a:pPr>
            <a:r>
              <a:rPr lang="en-US" sz="8000"/>
              <a:t>How should I find </a:t>
            </a:r>
            <a:endParaRPr lang="en-US"/>
          </a:p>
          <a:p>
            <a:pPr marL="114300" indent="0" algn="ctr">
              <a:lnSpc>
                <a:spcPct val="114999"/>
              </a:lnSpc>
              <a:buNone/>
            </a:pPr>
            <a:r>
              <a:rPr lang="en-US" sz="8000"/>
              <a:t>a project idea? 🤔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296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3106-5C54-3815-6DD6-C0026EC84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Finding Project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43D13-F9EC-DEE4-6254-B235FE96C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/>
              <a:t>Two basic starting points, for all of science: </a:t>
            </a:r>
          </a:p>
          <a:p>
            <a:pPr marL="114300" indent="0">
              <a:buNone/>
            </a:pPr>
            <a:endParaRPr lang="en-US"/>
          </a:p>
          <a:p>
            <a:r>
              <a:rPr lang="en-US"/>
              <a:t>[Nails] Start with a (domain) problem of interest and try to find good/better ways to address it than are currently known/used </a:t>
            </a:r>
          </a:p>
          <a:p>
            <a:r>
              <a:rPr lang="en-US"/>
              <a:t>[Hammers] Start with a technical method/approach of interest, and work out good ways to extend it, improve it, understand it, or find new ways to apply it</a:t>
            </a:r>
          </a:p>
          <a:p>
            <a:pPr marL="11430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989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75992-20F5-6ADF-34A3-84278E568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Train Your Models for Your Target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952BB-265B-C3DE-C55E-550380644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Pick an application that you care about or you already work on. 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Your project may involve building a variety of models to improve the performance on your application. 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Can involve training or fine-tuning many medium-sized language models </a:t>
            </a:r>
            <a:br>
              <a:rPr lang="en-US"/>
            </a:br>
            <a:r>
              <a:rPr lang="en-US"/>
              <a:t>(e.g., BERT/</a:t>
            </a:r>
            <a:r>
              <a:rPr lang="en-US" err="1"/>
              <a:t>RoBERTa</a:t>
            </a:r>
            <a:r>
              <a:rPr lang="en-US"/>
              <a:t>, T5) for </a:t>
            </a:r>
            <a:r>
              <a:rPr lang="en-US" b="1"/>
              <a:t>an important application</a:t>
            </a:r>
            <a:r>
              <a:rPr lang="en-US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42067601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3F53C-EE84-7D7E-50B2-795EE6F64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182" y="2416603"/>
            <a:ext cx="8520600" cy="1963500"/>
          </a:xfrm>
        </p:spPr>
        <p:txBody>
          <a:bodyPr>
            <a:noAutofit/>
          </a:bodyPr>
          <a:lstStyle/>
          <a:p>
            <a:r>
              <a:rPr lang="en-US" sz="7200"/>
              <a:t>If you feel</a:t>
            </a:r>
            <a:br>
              <a:rPr lang="en-US" sz="7200"/>
            </a:br>
            <a:r>
              <a:rPr lang="en-US" sz="7200"/>
              <a:t> 🚀adventurous🚀</a:t>
            </a:r>
            <a:br>
              <a:rPr lang="en-US" sz="7200"/>
            </a:br>
            <a:r>
              <a:rPr lang="en-US" sz="7200"/>
              <a:t>…. </a:t>
            </a:r>
          </a:p>
        </p:txBody>
      </p:sp>
    </p:spTree>
    <p:extLst>
      <p:ext uri="{BB962C8B-B14F-4D97-AF65-F5344CB8AC3E}">
        <p14:creationId xmlns:p14="http://schemas.microsoft.com/office/powerpoint/2010/main" val="1638415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A680E-562B-0B9D-08AF-E56F190C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Overview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A24FE-46F3-2877-166C-2778E33EA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30% of your overall grade </a:t>
            </a:r>
            <a:r>
              <a:rPr lang="en-US">
                <a:solidFill>
                  <a:srgbClr val="C00000"/>
                </a:solidFill>
              </a:rPr>
              <a:t>(proposal, midway presentation, final report and poster)</a:t>
            </a:r>
          </a:p>
          <a:p>
            <a:pPr>
              <a:lnSpc>
                <a:spcPct val="114999"/>
              </a:lnSpc>
            </a:pPr>
            <a:endParaRPr lang="en-US">
              <a:solidFill>
                <a:srgbClr val="C00000"/>
              </a:solidFill>
            </a:endParaRPr>
          </a:p>
          <a:p>
            <a:r>
              <a:rPr lang="en-US"/>
              <a:t>The objective of the final project is to </a:t>
            </a:r>
          </a:p>
          <a:p>
            <a:pPr lvl="1"/>
            <a:r>
              <a:rPr lang="en-US"/>
              <a:t>make use of </a:t>
            </a:r>
            <a:r>
              <a:rPr lang="en-US" b="1"/>
              <a:t>what you have learned</a:t>
            </a:r>
            <a:r>
              <a:rPr lang="en-US"/>
              <a:t> during this course </a:t>
            </a:r>
          </a:p>
          <a:p>
            <a:pPr lvl="1"/>
            <a:r>
              <a:rPr lang="en-US"/>
              <a:t>to solve </a:t>
            </a:r>
            <a:r>
              <a:rPr lang="en-US" b="1"/>
              <a:t>a hard problem</a:t>
            </a:r>
            <a:r>
              <a:rPr lang="en-US"/>
              <a:t>.</a:t>
            </a:r>
          </a:p>
          <a:p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What is “a hard problem”? </a:t>
            </a:r>
          </a:p>
          <a:p>
            <a:pPr lvl="1">
              <a:lnSpc>
                <a:spcPct val="114999"/>
              </a:lnSpc>
            </a:pPr>
            <a:r>
              <a:rPr lang="en-US"/>
              <a:t>Go beyond what has been done. </a:t>
            </a:r>
          </a:p>
          <a:p>
            <a:pPr lvl="1">
              <a:lnSpc>
                <a:spcPct val="114999"/>
              </a:lnSpc>
            </a:pPr>
            <a:r>
              <a:rPr lang="en-US"/>
              <a:t>Identify their weaknesses or make them better. </a:t>
            </a:r>
          </a:p>
          <a:p>
            <a:pPr lvl="1">
              <a:lnSpc>
                <a:spcPct val="114999"/>
              </a:lnSpc>
            </a:pPr>
            <a:r>
              <a:rPr lang="en-US"/>
              <a:t>Or make something completely new! </a:t>
            </a:r>
          </a:p>
          <a:p>
            <a:pPr lvl="1">
              <a:lnSpc>
                <a:spcPct val="114999"/>
              </a:lnSpc>
            </a:pPr>
            <a:r>
              <a:rPr lang="en-US"/>
              <a:t>(more on this in a bit.)</a:t>
            </a:r>
          </a:p>
          <a:p>
            <a:pPr marL="114300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9455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7704-1BDF-B411-B3B3-0537BE321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Scaling Models by Combining Many Small Models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9F3FF-66EE-7B40-5F74-DDBBA10E6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/>
              <a:t>Motivation: </a:t>
            </a:r>
            <a:r>
              <a:rPr lang="en-US"/>
              <a:t>can we scale models by combing many small models? </a:t>
            </a:r>
            <a:br>
              <a:rPr lang="en-US"/>
            </a:br>
            <a:r>
              <a:rPr lang="en-US"/>
              <a:t>Specifically, can we train M</a:t>
            </a:r>
            <a:r>
              <a:rPr lang="en-US" baseline="-25000"/>
              <a:t>1</a:t>
            </a:r>
            <a:r>
              <a:rPr lang="en-US"/>
              <a:t>, M</a:t>
            </a:r>
            <a:r>
              <a:rPr lang="en-US" baseline="-25000"/>
              <a:t>2</a:t>
            </a:r>
            <a:r>
              <a:rPr lang="en-US"/>
              <a:t>, ..., M</a:t>
            </a:r>
            <a:r>
              <a:rPr lang="en-US" baseline="-25000"/>
              <a:t>n</a:t>
            </a:r>
            <a:r>
              <a:rPr lang="en-US"/>
              <a:t> so that: </a:t>
            </a:r>
          </a:p>
          <a:p>
            <a:pPr marL="114300" indent="0" algn="ctr">
              <a:buNone/>
            </a:pPr>
            <a:r>
              <a:rPr lang="en-US"/>
              <a:t>perf( combination(M</a:t>
            </a:r>
            <a:r>
              <a:rPr lang="en-US" baseline="-25000"/>
              <a:t>1</a:t>
            </a:r>
            <a:r>
              <a:rPr lang="en-US"/>
              <a:t>, M</a:t>
            </a:r>
            <a:r>
              <a:rPr lang="en-US" baseline="-25000"/>
              <a:t>2</a:t>
            </a:r>
            <a:r>
              <a:rPr lang="en-US"/>
              <a:t>, ..., M</a:t>
            </a:r>
            <a:r>
              <a:rPr lang="en-US" baseline="-25000"/>
              <a:t>n</a:t>
            </a:r>
            <a:r>
              <a:rPr lang="en-US"/>
              <a:t>) ) ~ perf(</a:t>
            </a:r>
            <a:r>
              <a:rPr lang="en-US" sz="3600"/>
              <a:t>M</a:t>
            </a:r>
            <a:r>
              <a:rPr lang="en-US"/>
              <a:t>)  while  size (</a:t>
            </a:r>
            <a:r>
              <a:rPr lang="en-US" err="1"/>
              <a:t>M_i</a:t>
            </a:r>
            <a:r>
              <a:rPr lang="en-US"/>
              <a:t>) &lt;&lt; size (</a:t>
            </a:r>
            <a:r>
              <a:rPr lang="en-US" sz="4400"/>
              <a:t>M</a:t>
            </a:r>
            <a:r>
              <a:rPr lang="en-US"/>
              <a:t>)</a:t>
            </a:r>
            <a:br>
              <a:rPr lang="en-US"/>
            </a:b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An approach could be based based on “Boosting”</a:t>
            </a:r>
          </a:p>
          <a:p>
            <a:pPr lvl="1">
              <a:lnSpc>
                <a:spcPct val="114999"/>
              </a:lnSpc>
            </a:pPr>
            <a:r>
              <a:rPr lang="en-US"/>
              <a:t>Train M1, </a:t>
            </a:r>
          </a:p>
          <a:p>
            <a:pPr lvl="1">
              <a:lnSpc>
                <a:spcPct val="114999"/>
              </a:lnSpc>
            </a:pPr>
            <a:r>
              <a:rPr lang="en-US"/>
              <a:t>then train M2 to be complementary to M1, </a:t>
            </a:r>
          </a:p>
          <a:p>
            <a:pPr lvl="1">
              <a:lnSpc>
                <a:spcPct val="114999"/>
              </a:lnSpc>
            </a:pPr>
            <a:r>
              <a:rPr lang="en-US"/>
              <a:t>then train M3 to be complementary to M1 + M2, … </a:t>
            </a:r>
          </a:p>
          <a:p>
            <a:pPr lvl="1">
              <a:lnSpc>
                <a:spcPct val="114999"/>
              </a:lnSpc>
            </a:pPr>
            <a:r>
              <a:rPr lang="en-US"/>
              <a:t>… </a:t>
            </a:r>
          </a:p>
          <a:p>
            <a:pPr lvl="1">
              <a:lnSpc>
                <a:spcPct val="114999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349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A582-3CC6-F6F1-C5E6-8E5CB2616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Pre-training Once vs Many Random Initializations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D4229-FA8E-C587-BB7F-4345D9C77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Motivation:</a:t>
            </a:r>
            <a:r>
              <a:rPr lang="en-US"/>
              <a:t> pre-training is worth how many random initializations? </a:t>
            </a:r>
          </a:p>
          <a:p>
            <a:endParaRPr lang="en-US"/>
          </a:p>
          <a:p>
            <a:r>
              <a:rPr lang="en-US" b="1"/>
              <a:t>Setup: </a:t>
            </a:r>
            <a:r>
              <a:rPr lang="en-US"/>
              <a:t>suppose give you $X worth of compute to build the best model you can. </a:t>
            </a:r>
          </a:p>
          <a:p>
            <a:pPr marL="939800" lvl="1" indent="-342900">
              <a:buFont typeface="+mj-lt"/>
              <a:buAutoNum type="arabicPeriod"/>
            </a:pPr>
            <a:r>
              <a:rPr lang="en-US"/>
              <a:t>Typically, we would spend $X to pre-train a good model, and then fine-tune it on our labeled data. </a:t>
            </a:r>
          </a:p>
          <a:p>
            <a:pPr marL="939800" lvl="1" indent="-342900">
              <a:buFont typeface="+mj-lt"/>
              <a:buAutoNum type="arabicPeriod"/>
            </a:pPr>
            <a:r>
              <a:rPr lang="en-US"/>
              <a:t>What if we do something strange: </a:t>
            </a:r>
          </a:p>
          <a:p>
            <a:pPr lvl="2"/>
            <a:r>
              <a:rPr lang="en-US"/>
              <a:t>While you can spend your $X compute budget: </a:t>
            </a:r>
          </a:p>
          <a:p>
            <a:pPr lvl="3"/>
            <a:r>
              <a:rPr lang="en-US"/>
              <a:t>Initialize the model with random parameters and fine-tune it with labeled data</a:t>
            </a:r>
          </a:p>
          <a:p>
            <a:pPr lvl="3"/>
            <a:r>
              <a:rPr lang="en-US"/>
              <a:t>If this is a good model, remember it. </a:t>
            </a:r>
          </a:p>
          <a:p>
            <a:pPr lvl="3"/>
            <a:r>
              <a:rPr lang="en-US"/>
              <a:t>Repeat this</a:t>
            </a:r>
          </a:p>
          <a:p>
            <a:pPr lvl="1"/>
            <a:r>
              <a:rPr lang="en-US"/>
              <a:t>How good will (2) be compared to (1)? This is a surprisingly non-trivial question answer! </a:t>
            </a:r>
            <a:r>
              <a:rPr lang="en-US">
                <a:sym typeface="Wingdings" pitchFamily="2" charset="2"/>
              </a:rPr>
              <a:t>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28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2A50-D6B4-E097-13F0-A800F7B79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Articulate When You Don't Know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E8838-0868-6EEE-44EF-FD01231BD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/>
              <a:t>Motivation: </a:t>
            </a:r>
            <a:r>
              <a:rPr lang="en-US"/>
              <a:t>Many of our demands are often underspecified and hence, the answer to them require follow up questions. </a:t>
            </a:r>
          </a:p>
          <a:p>
            <a:endParaRPr lang="en-US" b="1"/>
          </a:p>
          <a:p>
            <a:r>
              <a:rPr lang="en-US" b="1"/>
              <a:t>Example: </a:t>
            </a:r>
            <a:r>
              <a:rPr lang="en-US"/>
              <a:t>Suppose you're a programmer asking questions from a lang-to-code model. </a:t>
            </a:r>
          </a:p>
          <a:p>
            <a:pPr lvl="1"/>
            <a:r>
              <a:rPr lang="en-US"/>
              <a:t>Not everything you say the model will be clear to the model </a:t>
            </a:r>
          </a:p>
          <a:p>
            <a:pPr lvl="1"/>
            <a:r>
              <a:rPr lang="en-US"/>
              <a:t>Typos,  undefined variable names,  complex demands, etc. </a:t>
            </a:r>
          </a:p>
          <a:p>
            <a:pPr lvl="1"/>
            <a:r>
              <a:rPr lang="en-US"/>
              <a:t>Current models usually hallucinate responses when they don’t understand. </a:t>
            </a:r>
          </a:p>
          <a:p>
            <a:pPr marL="114300" indent="0">
              <a:buNone/>
            </a:pPr>
            <a:endParaRPr lang="en-US" b="1"/>
          </a:p>
          <a:p>
            <a:r>
              <a:rPr lang="en-US"/>
              <a:t>Can we make LMs articulate what they don't understand? </a:t>
            </a:r>
          </a:p>
          <a:p>
            <a:pPr marL="114300" indent="0">
              <a:lnSpc>
                <a:spcPct val="114999"/>
              </a:lnSpc>
              <a:buNone/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0205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A6C84-8096-7BC5-D9CE-DCDD5EB0C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Better Pre-training by </a:t>
            </a:r>
            <a:r>
              <a:rPr lang="en-US">
                <a:solidFill>
                  <a:srgbClr val="C00000"/>
                </a:solidFill>
              </a:rPr>
              <a:t>Sorting</a:t>
            </a:r>
            <a:r>
              <a:rPr lang="en-US"/>
              <a:t>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61941-DC73-6066-0C37-C8FE5B3F2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Context:</a:t>
            </a:r>
            <a:r>
              <a:rPr lang="en-US"/>
              <a:t> currently we train our models on </a:t>
            </a:r>
            <a:r>
              <a:rPr lang="en-US" b="1"/>
              <a:t>randomly-ordered </a:t>
            </a:r>
            <a:r>
              <a:rPr lang="en-US"/>
              <a:t>data. Is it possible to sort the data such that pre-training happens more efficiently? </a:t>
            </a:r>
            <a:br>
              <a:rPr lang="en-US"/>
            </a:br>
            <a:r>
              <a:rPr lang="en-US"/>
              <a:t>Specifically, if each batch of pre-training data are more contextually similar, LMs might learn the patterns much faster. </a:t>
            </a:r>
          </a:p>
          <a:p>
            <a:r>
              <a:rPr lang="en-US"/>
              <a:t>How do you quickly group together data that are contextually similar? </a:t>
            </a:r>
          </a:p>
          <a:p>
            <a:pPr lvl="1"/>
            <a:r>
              <a:rPr lang="en-US"/>
              <a:t>You can embed sentences with a sub-model (or another model, say BERT) and group them based on their distances. </a:t>
            </a:r>
          </a:p>
          <a:p>
            <a:pPr lvl="1"/>
            <a:r>
              <a:rPr lang="en-US"/>
              <a:t>Retrieval engines (e.g., </a:t>
            </a:r>
            <a:r>
              <a:rPr lang="en-US">
                <a:hlinkClick r:id="rId2"/>
              </a:rPr>
              <a:t>Elastic Search</a:t>
            </a:r>
            <a:r>
              <a:rPr lang="en-US"/>
              <a:t>) can help with quick computation of nearest-neighbor search.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37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A6C84-8096-7BC5-D9CE-DCDD5EB0C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Better Pre-training by </a:t>
            </a:r>
            <a:r>
              <a:rPr lang="en-US">
                <a:solidFill>
                  <a:srgbClr val="C00000"/>
                </a:solidFill>
              </a:rPr>
              <a:t>Filtering</a:t>
            </a:r>
            <a:r>
              <a:rPr lang="en-US"/>
              <a:t>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61941-DC73-6066-0C37-C8FE5B3F2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Context:</a:t>
            </a:r>
            <a:r>
              <a:rPr lang="en-US"/>
              <a:t> currently we train our models on mostly random extracted data from the web. Can we aggressively filter the data such that we pre-trained on the most important portions of the data? </a:t>
            </a:r>
          </a:p>
          <a:p>
            <a:endParaRPr lang="en-US"/>
          </a:p>
          <a:p>
            <a:r>
              <a:rPr lang="en-US" b="1"/>
              <a:t>Broader literature: </a:t>
            </a:r>
            <a:r>
              <a:rPr lang="en-US"/>
              <a:t>there has been some work on data deduplication (</a:t>
            </a:r>
            <a:r>
              <a:rPr lang="en-US">
                <a:hlinkClick r:id="rId2"/>
              </a:rPr>
              <a:t>cite</a:t>
            </a:r>
            <a:r>
              <a:rPr lang="en-US"/>
              <a:t>, </a:t>
            </a:r>
            <a:r>
              <a:rPr lang="en-US">
                <a:hlinkClick r:id="rId3"/>
              </a:rPr>
              <a:t>cite</a:t>
            </a:r>
            <a:r>
              <a:rPr lang="en-US"/>
              <a:t>) and pruning (</a:t>
            </a:r>
            <a:r>
              <a:rPr lang="en-US">
                <a:hlinkClick r:id="rId4"/>
              </a:rPr>
              <a:t>cite</a:t>
            </a:r>
            <a:r>
              <a:rPr lang="en-US"/>
              <a:t>). </a:t>
            </a:r>
            <a:endParaRPr lang="en-US" b="1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17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2A50-D6B4-E097-13F0-A800F7B79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State-Space Models vs Transformers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E8838-0868-6EEE-44EF-FD01231BD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4999"/>
              </a:lnSpc>
            </a:pPr>
            <a:r>
              <a:rPr lang="en-US" b="1"/>
              <a:t>Background:</a:t>
            </a:r>
            <a:r>
              <a:rPr lang="en-US"/>
              <a:t> State-space models are shown to quite effective at capturing long-range dependencies (</a:t>
            </a:r>
            <a:r>
              <a:rPr lang="en-US">
                <a:hlinkClick r:id="rId3"/>
              </a:rPr>
              <a:t>cite</a:t>
            </a:r>
            <a:r>
              <a:rPr lang="en-US"/>
              <a:t>, </a:t>
            </a:r>
            <a:r>
              <a:rPr lang="en-US">
                <a:hlinkClick r:id="rId4"/>
              </a:rPr>
              <a:t>cite</a:t>
            </a:r>
            <a:r>
              <a:rPr lang="en-US"/>
              <a:t>, </a:t>
            </a:r>
            <a:r>
              <a:rPr lang="en-US">
                <a:hlinkClick r:id="rId5"/>
              </a:rPr>
              <a:t>cite</a:t>
            </a:r>
            <a:r>
              <a:rPr lang="en-US"/>
              <a:t>). </a:t>
            </a:r>
            <a:br>
              <a:rPr lang="en-US"/>
            </a:br>
            <a:endParaRPr lang="en-US" b="1"/>
          </a:p>
          <a:p>
            <a:pPr>
              <a:lnSpc>
                <a:spcPct val="114999"/>
              </a:lnSpc>
            </a:pPr>
            <a:r>
              <a:rPr lang="en-US" b="1"/>
              <a:t>Motivation: </a:t>
            </a:r>
            <a:r>
              <a:rPr lang="en-US"/>
              <a:t>How are these models connected to Transformers? </a:t>
            </a:r>
            <a:br>
              <a:rPr lang="en-US"/>
            </a:b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The goal here is basically to find the conditions under which either of these architectures is reduced to one other. </a:t>
            </a:r>
          </a:p>
          <a:p>
            <a:pPr>
              <a:lnSpc>
                <a:spcPct val="114999"/>
              </a:lnSpc>
            </a:pPr>
            <a:r>
              <a:rPr lang="en-US"/>
              <a:t>One can use such reductions to find properties that make one </a:t>
            </a:r>
          </a:p>
        </p:txBody>
      </p:sp>
    </p:spTree>
    <p:extLst>
      <p:ext uri="{BB962C8B-B14F-4D97-AF65-F5344CB8AC3E}">
        <p14:creationId xmlns:p14="http://schemas.microsoft.com/office/powerpoint/2010/main" val="2543592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30D78-0C09-74EA-4475-E1055C07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Know When To Use Your API (Calculator/Python/….)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D705A-2A69-1F53-BDC6-7C3862123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There are many works that decompose a complex task into </a:t>
            </a:r>
            <a:r>
              <a:rPr lang="en-US" err="1"/>
              <a:t>substeps</a:t>
            </a:r>
            <a:r>
              <a:rPr lang="en-US"/>
              <a:t> that can be passed on to APIs such as Python code. </a:t>
            </a:r>
          </a:p>
          <a:p>
            <a:r>
              <a:rPr lang="en-US"/>
              <a:t>A key bottleneck of these works is their reliance on examples that assume a particular structure that may not generalize to many other problems. </a:t>
            </a:r>
          </a:p>
          <a:p>
            <a:r>
              <a:rPr lang="en-US"/>
              <a:t>Is it possible to pre-train models such that they learn when to use APIs as part of their pre-training? </a:t>
            </a:r>
          </a:p>
          <a:p>
            <a:r>
              <a:rPr lang="en-US"/>
              <a:t>You may want to investigate recent works such as </a:t>
            </a:r>
            <a:r>
              <a:rPr lang="en-US">
                <a:hlinkClick r:id="rId3"/>
              </a:rPr>
              <a:t>ToolFormer</a:t>
            </a:r>
            <a:r>
              <a:rPr lang="en-US"/>
              <a:t> and build on them. </a:t>
            </a:r>
          </a:p>
        </p:txBody>
      </p:sp>
    </p:spTree>
    <p:extLst>
      <p:ext uri="{BB962C8B-B14F-4D97-AF65-F5344CB8AC3E}">
        <p14:creationId xmlns:p14="http://schemas.microsoft.com/office/powerpoint/2010/main" val="20952128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5A2D-AA0F-C5C2-66DD-1581B06A4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The Role of Creativity in the Age of Self-Supervised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D84FD-3EFC-2C89-704A-5FAE3D27F7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Motivation: </a:t>
            </a:r>
            <a:r>
              <a:rPr lang="en-US"/>
              <a:t>with availability of these models everywhere (image generation, poetry generation, etc.) what is the role of creative work? What does “creativity” even mean? Do we still need art? </a:t>
            </a:r>
          </a:p>
          <a:p>
            <a:r>
              <a:rPr lang="en-US"/>
              <a:t>The goal here is to try to define various axes that characterize creative work. </a:t>
            </a:r>
          </a:p>
          <a:p>
            <a:pPr lvl="1"/>
            <a:r>
              <a:rPr lang="en-US"/>
              <a:t>There is plenty of literature on this in humanities. </a:t>
            </a:r>
          </a:p>
          <a:p>
            <a:r>
              <a:rPr lang="en-US"/>
              <a:t>Based on a carefully crafted definition for ”creativity”, then let’s evaluative “creative” decision-making of our best models. </a:t>
            </a:r>
          </a:p>
        </p:txBody>
      </p:sp>
    </p:spTree>
    <p:extLst>
      <p:ext uri="{BB962C8B-B14F-4D97-AF65-F5344CB8AC3E}">
        <p14:creationId xmlns:p14="http://schemas.microsoft.com/office/powerpoint/2010/main" val="531691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12A50-D6B4-E097-13F0-A800F7B79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376" y="445025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US"/>
              <a:t>Code Editing via Language Instructions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E8838-0868-6EEE-44EF-FD01231BD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Motivation: </a:t>
            </a:r>
            <a:r>
              <a:rPr lang="en-US"/>
              <a:t>How can we build a system that can take in commands to edit codes? </a:t>
            </a:r>
          </a:p>
          <a:p>
            <a:pPr lvl="1"/>
            <a:r>
              <a:rPr lang="en-US"/>
              <a:t>Input: current code, command detailing how to edit code </a:t>
            </a:r>
            <a:endParaRPr lang="en-US">
              <a:sym typeface="Wingdings" pitchFamily="2" charset="2"/>
            </a:endParaRPr>
          </a:p>
          <a:p>
            <a:pPr lvl="1"/>
            <a:r>
              <a:rPr lang="en-US"/>
              <a:t>Output: modified code 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One might be able to do something similar to </a:t>
            </a:r>
            <a:r>
              <a:rPr lang="en-US">
                <a:hlinkClick r:id="rId2"/>
              </a:rPr>
              <a:t>InstructPix2Pix</a:t>
            </a:r>
            <a:r>
              <a:rPr lang="en-US"/>
              <a:t>. </a:t>
            </a:r>
          </a:p>
          <a:p>
            <a:pPr>
              <a:lnSpc>
                <a:spcPct val="114999"/>
              </a:lnSpc>
            </a:pPr>
            <a:r>
              <a:rPr lang="en-US"/>
              <a:t>Basically, build “InstructCode2Code”</a:t>
            </a:r>
          </a:p>
          <a:p>
            <a:pPr>
              <a:lnSpc>
                <a:spcPct val="114999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2720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0ADEF-4C4F-C0EC-859C-0D4BE4855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ChatGPT with Grounded Generations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43BCE-7A1C-BB00-4990-FB3F75F12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Motivation: </a:t>
            </a:r>
            <a:r>
              <a:rPr lang="en-US"/>
              <a:t>let’s build a chatbot that would “cite” its sources! </a:t>
            </a:r>
          </a:p>
          <a:p>
            <a:r>
              <a:rPr lang="en-US"/>
              <a:t>This important because: </a:t>
            </a:r>
          </a:p>
          <a:p>
            <a:pPr lvl="1"/>
            <a:r>
              <a:rPr lang="en-US"/>
              <a:t>It might prevent model hallucinations </a:t>
            </a:r>
          </a:p>
          <a:p>
            <a:pPr lvl="1"/>
            <a:r>
              <a:rPr lang="en-US"/>
              <a:t>Would allow to update model knowledge — if the sources change, we can cite the updated sources. </a:t>
            </a:r>
          </a:p>
          <a:p>
            <a:endParaRPr lang="en-US"/>
          </a:p>
          <a:p>
            <a:r>
              <a:rPr lang="en-US"/>
              <a:t>You might be able to come up with creative ideas based on the recent retrieval-augmented language models, such as </a:t>
            </a:r>
            <a:r>
              <a:rPr lang="en-US">
                <a:hlinkClick r:id="rId2"/>
              </a:rPr>
              <a:t>NPM</a:t>
            </a:r>
            <a:r>
              <a:rPr lang="en-US"/>
              <a:t>.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25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A680E-562B-0B9D-08AF-E56F190C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Overview: Topic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A24FE-46F3-2877-166C-2778E33EA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The topic of this project is </a:t>
            </a:r>
            <a:r>
              <a:rPr lang="en-US" b="1"/>
              <a:t>open-ended</a:t>
            </a:r>
            <a:r>
              <a:rPr lang="en-US"/>
              <a:t>. 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This project, for example, can focus on </a:t>
            </a:r>
          </a:p>
          <a:p>
            <a:pPr lvl="1">
              <a:lnSpc>
                <a:spcPct val="114999"/>
              </a:lnSpc>
            </a:pPr>
            <a:r>
              <a:rPr lang="en-US"/>
              <a:t>demonstrating systemic limitations of prior work or </a:t>
            </a:r>
          </a:p>
          <a:p>
            <a:pPr lvl="1">
              <a:lnSpc>
                <a:spcPct val="114999"/>
              </a:lnSpc>
            </a:pPr>
            <a:r>
              <a:rPr lang="en-US"/>
              <a:t>suggesting improvements on methods </a:t>
            </a:r>
          </a:p>
          <a:p>
            <a:pPr lvl="1">
              <a:lnSpc>
                <a:spcPct val="114999"/>
              </a:lnSpc>
            </a:pPr>
            <a:r>
              <a:rPr lang="en-US"/>
              <a:t>or benchmarks discussed in the class.</a:t>
            </a:r>
          </a:p>
          <a:p>
            <a:pPr lvl="1">
              <a:lnSpc>
                <a:spcPct val="114999"/>
              </a:lnSpc>
            </a:pPr>
            <a:r>
              <a:rPr lang="en-US"/>
              <a:t>Etc. </a:t>
            </a:r>
          </a:p>
          <a:p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Really, anything! </a:t>
            </a:r>
          </a:p>
          <a:p>
            <a:pPr>
              <a:lnSpc>
                <a:spcPct val="114999"/>
              </a:lnSpc>
            </a:pPr>
            <a:r>
              <a:rPr lang="en-US"/>
              <a:t>Must substantively involve </a:t>
            </a:r>
            <a:r>
              <a:rPr lang="en-US" b="1"/>
              <a:t>human language</a:t>
            </a:r>
            <a:r>
              <a:rPr lang="en-US"/>
              <a:t>!</a:t>
            </a:r>
            <a:r>
              <a:rPr lang="en-US" b="1"/>
              <a:t> 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208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FAE8B-1F04-C31A-B0D7-2EBE3F2CF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When ICL == GD and when ICL != GD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2E061-9ED0-67C0-A6A0-B769E1E1B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Background: </a:t>
            </a:r>
            <a:r>
              <a:rPr lang="en-US"/>
              <a:t>Several recent work argue that in-context learning might effectively be a gradient-descent optimizer (</a:t>
            </a:r>
            <a:r>
              <a:rPr lang="en-US">
                <a:hlinkClick r:id="rId2"/>
              </a:rPr>
              <a:t>cite</a:t>
            </a:r>
            <a:r>
              <a:rPr lang="en-US"/>
              <a:t>, </a:t>
            </a:r>
            <a:r>
              <a:rPr lang="en-US">
                <a:hlinkClick r:id="rId3"/>
              </a:rPr>
              <a:t>cite</a:t>
            </a:r>
            <a:r>
              <a:rPr lang="en-US"/>
              <a:t>, </a:t>
            </a:r>
            <a:r>
              <a:rPr lang="en-US">
                <a:hlinkClick r:id="rId4"/>
              </a:rPr>
              <a:t>cite</a:t>
            </a:r>
            <a:r>
              <a:rPr lang="en-US"/>
              <a:t>, </a:t>
            </a:r>
            <a:r>
              <a:rPr lang="en-US">
                <a:hlinkClick r:id="rId5"/>
              </a:rPr>
              <a:t>cite</a:t>
            </a:r>
            <a:r>
              <a:rPr lang="en-US"/>
              <a:t>).</a:t>
            </a:r>
            <a:br>
              <a:rPr lang="en-US"/>
            </a:br>
            <a:r>
              <a:rPr lang="en-US"/>
              <a:t>However, these arguments all depend on many assumptions. </a:t>
            </a:r>
          </a:p>
          <a:p>
            <a:r>
              <a:rPr lang="en-US"/>
              <a:t>What is more likely is that, under certain conditions ICL == GD and otherwise for some other conditions. </a:t>
            </a:r>
          </a:p>
          <a:p>
            <a:r>
              <a:rPr lang="en-US"/>
              <a:t>Do a comprehensive analysis to figure out when ICL == GD  and when not. </a:t>
            </a:r>
          </a:p>
        </p:txBody>
      </p:sp>
    </p:spTree>
    <p:extLst>
      <p:ext uri="{BB962C8B-B14F-4D97-AF65-F5344CB8AC3E}">
        <p14:creationId xmlns:p14="http://schemas.microsoft.com/office/powerpoint/2010/main" val="5186364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7EA5C-7DB4-528A-A8B5-DE35E413E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Models of Internet Navigation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9F5A1-3AEE-5FFE-45FC-B354BF056B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Motivation:</a:t>
            </a:r>
            <a:r>
              <a:rPr lang="en-US"/>
              <a:t> Let’s build models that accept language instructions to execute actions that we typically do manually through web navigation! </a:t>
            </a:r>
          </a:p>
          <a:p>
            <a:endParaRPr lang="en-US"/>
          </a:p>
          <a:p>
            <a:r>
              <a:rPr lang="en-US"/>
              <a:t>Example commands to the model: </a:t>
            </a:r>
          </a:p>
          <a:p>
            <a:pPr lvl="1"/>
            <a:r>
              <a:rPr lang="en-US" i="1"/>
              <a:t>Post happy birthday on John’s Doe’s Facebook feed</a:t>
            </a:r>
          </a:p>
          <a:p>
            <a:pPr lvl="1"/>
            <a:r>
              <a:rPr lang="en-US" i="1"/>
              <a:t>Open a Google Doc, write a summary on </a:t>
            </a:r>
            <a:r>
              <a:rPr lang="en-US" i="1" err="1"/>
              <a:t>Transormers</a:t>
            </a:r>
            <a:r>
              <a:rPr lang="en-US" i="1"/>
              <a:t> and share it with John Doe </a:t>
            </a:r>
          </a:p>
          <a:p>
            <a:pPr lvl="1"/>
            <a:r>
              <a:rPr lang="en-US" i="1"/>
              <a:t>Download the PDF slides from my CS 601.471/671 course, and turn them to PPT with an online tool 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095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133A7-AF1C-5E7E-4FE5-F24E8F8FC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Phrase Transition with Window Size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71358-0BD2-102B-5320-EEE5AD328A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0" y="1152474"/>
            <a:ext cx="8520600" cy="3991025"/>
          </a:xfrm>
        </p:spPr>
        <p:txBody>
          <a:bodyPr>
            <a:normAutofit/>
          </a:bodyPr>
          <a:lstStyle/>
          <a:p>
            <a:r>
              <a:rPr lang="en-US"/>
              <a:t>Consider the following thought experiment where the window size of your language model is </a:t>
            </a:r>
            <a:r>
              <a:rPr lang="en-US">
                <a:solidFill>
                  <a:srgbClr val="C00000"/>
                </a:solidFill>
              </a:rPr>
              <a:t>extremely</a:t>
            </a:r>
            <a:r>
              <a:rPr lang="en-US"/>
              <a:t> </a:t>
            </a:r>
            <a:r>
              <a:rPr lang="en-US">
                <a:solidFill>
                  <a:srgbClr val="C00000"/>
                </a:solidFill>
              </a:rPr>
              <a:t>large</a:t>
            </a:r>
            <a:r>
              <a:rPr lang="en-US"/>
              <a:t> (say, close to ∞). </a:t>
            </a:r>
          </a:p>
          <a:p>
            <a:pPr lvl="1"/>
            <a:r>
              <a:rPr lang="en-US"/>
              <a:t>A model with an extremely large context would overfit the pretraining data and would not learn an exciting behavior (e.g. in-context learning, poetry, etc.)</a:t>
            </a:r>
          </a:p>
          <a:p>
            <a:r>
              <a:rPr lang="en-US"/>
              <a:t>On other hand, an </a:t>
            </a:r>
            <a:r>
              <a:rPr lang="en-US">
                <a:solidFill>
                  <a:srgbClr val="C00000"/>
                </a:solidFill>
              </a:rPr>
              <a:t>extremely small</a:t>
            </a:r>
            <a:r>
              <a:rPr lang="en-US"/>
              <a:t> (say, 1-2) is also not enough to learn anything meaningful about language. </a:t>
            </a:r>
          </a:p>
          <a:p>
            <a:r>
              <a:rPr lang="en-US"/>
              <a:t>This might suggest that there is an optimal window size that depends on the data (size, diversity, length, etc.) and architecture. </a:t>
            </a:r>
          </a:p>
          <a:p>
            <a:r>
              <a:rPr lang="en-US"/>
              <a:t>There are also phase transitions from trivial memorizing to emergent phenomena as a function of this window size. </a:t>
            </a:r>
          </a:p>
          <a:p>
            <a:r>
              <a:rPr lang="en-US"/>
              <a:t>The idea is to define empirical and/or theoretical frameworks to analyze these. </a:t>
            </a:r>
          </a:p>
          <a:p>
            <a:pPr marL="114300" indent="0">
              <a:buNone/>
            </a:pPr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062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88653-F55B-0DFE-F459-CE7BA9D66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Transformer vs MLP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60F2D-1561-EB5D-BF36-122A39796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Context:</a:t>
            </a:r>
            <a:r>
              <a:rPr lang="en-US"/>
              <a:t> Similar to MLPs, Transformers are also fixed-window architectures. </a:t>
            </a:r>
          </a:p>
          <a:p>
            <a:r>
              <a:rPr lang="en-US"/>
              <a:t>Investigate, theoretically or empirically, what makes Transformers superior to MLPs.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5492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109F5-23E4-96CD-5FF6-E6BE3AC5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Better In-Context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CF79-A7F5-0903-30D3-5CE18AEC3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Motivation:</a:t>
            </a:r>
            <a:r>
              <a:rPr lang="en-US"/>
              <a:t> let’s build LMs are specialized for in-context learning. </a:t>
            </a:r>
          </a:p>
          <a:p>
            <a:r>
              <a:rPr lang="en-US"/>
              <a:t>The current design of LMs is somewhat generic for any use-cases. </a:t>
            </a:r>
          </a:p>
          <a:p>
            <a:r>
              <a:rPr lang="en-US"/>
              <a:t>However, we can engineer the models knowing that they will be used for ICL. </a:t>
            </a:r>
          </a:p>
        </p:txBody>
      </p:sp>
    </p:spTree>
    <p:extLst>
      <p:ext uri="{BB962C8B-B14F-4D97-AF65-F5344CB8AC3E}">
        <p14:creationId xmlns:p14="http://schemas.microsoft.com/office/powerpoint/2010/main" val="21474598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23F6E-BDF9-A400-95D3-AE27E7047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Prompt Hacking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A6B7B-0ACE-3A60-1769-DC92DF234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Show that it is possible to get higher scores with extremely-engineered prompts</a:t>
            </a:r>
          </a:p>
          <a:p>
            <a:pPr>
              <a:lnSpc>
                <a:spcPct val="114999"/>
              </a:lnSpc>
            </a:pPr>
            <a:r>
              <a:rPr lang="en-US"/>
              <a:t>However, such prompts will not necessarily generalize well across different models </a:t>
            </a:r>
          </a:p>
          <a:p>
            <a:pPr>
              <a:lnSpc>
                <a:spcPct val="114999"/>
              </a:lnSpc>
            </a:pPr>
            <a:r>
              <a:rPr lang="en-US"/>
              <a:t>In a way, by over-engineering (“hacking”) prompts, we build models that have less generalizability across different architectures. </a:t>
            </a:r>
          </a:p>
          <a:p>
            <a:pPr>
              <a:lnSpc>
                <a:spcPct val="114999"/>
              </a:lnSpc>
            </a:pPr>
            <a:r>
              <a:rPr lang="en-US"/>
              <a:t>This probably requires experimenting on very large models, such as GPT3 variants (via OpenAI's playground) or Bloom (available via Petals) or OPT (runnable on Rockfish). </a:t>
            </a:r>
          </a:p>
        </p:txBody>
      </p:sp>
    </p:spTree>
    <p:extLst>
      <p:ext uri="{BB962C8B-B14F-4D97-AF65-F5344CB8AC3E}">
        <p14:creationId xmlns:p14="http://schemas.microsoft.com/office/powerpoint/2010/main" val="9713144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109F5-23E4-96CD-5FF6-E6BE3AC5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Finding Contradictions in Text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CF79-A7F5-0903-30D3-5CE18AEC3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Motivation: </a:t>
            </a:r>
            <a:r>
              <a:rPr lang="en-US"/>
              <a:t>if someone gives you written text, can we use LM to detect </a:t>
            </a:r>
            <a:br>
              <a:rPr lang="en-US"/>
            </a:br>
            <a:r>
              <a:rPr lang="en-US"/>
              <a:t>false or unsubstantiated arguments in text? </a:t>
            </a:r>
          </a:p>
          <a:p>
            <a:endParaRPr lang="en-US"/>
          </a:p>
          <a:p>
            <a:r>
              <a:rPr lang="en-US" b="1"/>
              <a:t>Input: </a:t>
            </a:r>
            <a:r>
              <a:rPr lang="en-US"/>
              <a:t>A document/report/essay</a:t>
            </a:r>
          </a:p>
          <a:p>
            <a:r>
              <a:rPr lang="en-US" b="1"/>
              <a:t>Output (level 1): </a:t>
            </a:r>
            <a:r>
              <a:rPr lang="en-US"/>
              <a:t>weak arguments in the text, including false conclusions such as contradictions, or unsubstantiated takeaways (as leaps of faith)</a:t>
            </a:r>
          </a:p>
          <a:p>
            <a:r>
              <a:rPr lang="en-US" b="1"/>
              <a:t>Output (level 2): </a:t>
            </a:r>
            <a:r>
              <a:rPr lang="en-US"/>
              <a:t>suggestions to improve the above issues </a:t>
            </a:r>
          </a:p>
        </p:txBody>
      </p:sp>
    </p:spTree>
    <p:extLst>
      <p:ext uri="{BB962C8B-B14F-4D97-AF65-F5344CB8AC3E}">
        <p14:creationId xmlns:p14="http://schemas.microsoft.com/office/powerpoint/2010/main" val="438072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109F5-23E4-96CD-5FF6-E6BE3AC5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RL vs. HF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CF79-A7F5-0903-30D3-5CE18AEC3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Background: </a:t>
            </a:r>
            <a:r>
              <a:rPr lang="en-US"/>
              <a:t>RLHF is a set of algorithms for aligning LMs with human feedback (</a:t>
            </a:r>
            <a:r>
              <a:rPr lang="en-US">
                <a:hlinkClick r:id="rId2"/>
              </a:rPr>
              <a:t>cite</a:t>
            </a:r>
            <a:r>
              <a:rPr lang="en-US"/>
              <a:t>, </a:t>
            </a:r>
            <a:r>
              <a:rPr lang="en-US">
                <a:hlinkClick r:id="rId3"/>
              </a:rPr>
              <a:t>cite</a:t>
            </a:r>
            <a:r>
              <a:rPr lang="en-US"/>
              <a:t>, </a:t>
            </a:r>
            <a:r>
              <a:rPr lang="en-US">
                <a:hlinkClick r:id="rId4"/>
              </a:rPr>
              <a:t>cite</a:t>
            </a:r>
            <a:r>
              <a:rPr lang="en-US"/>
              <a:t>). </a:t>
            </a:r>
            <a:endParaRPr lang="en-US" b="1"/>
          </a:p>
          <a:p>
            <a:r>
              <a:rPr lang="en-US" b="1"/>
              <a:t>Motivation: </a:t>
            </a:r>
            <a:r>
              <a:rPr lang="en-US"/>
              <a:t>There is plenty of recent work on RLHF and its benefits. </a:t>
            </a:r>
            <a:br>
              <a:rPr lang="en-US"/>
            </a:br>
            <a:r>
              <a:rPr lang="en-US"/>
              <a:t>However, from these works it is not clear whether RL is more important or HF. That motivates us to tease apart the importance of RL vs. HF. </a:t>
            </a:r>
          </a:p>
          <a:p>
            <a:pPr>
              <a:lnSpc>
                <a:spcPct val="114999"/>
              </a:lnSpc>
            </a:pPr>
            <a:r>
              <a:rPr lang="en-US"/>
              <a:t>Is there a way to quantify the con0tribution of each of these ingredients? </a:t>
            </a:r>
          </a:p>
        </p:txBody>
      </p:sp>
    </p:spTree>
    <p:extLst>
      <p:ext uri="{BB962C8B-B14F-4D97-AF65-F5344CB8AC3E}">
        <p14:creationId xmlns:p14="http://schemas.microsoft.com/office/powerpoint/2010/main" val="13783908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74427-F704-89DE-A1AF-D303F42C3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Importance of Feedback Quality/Quantity in RLHF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0403C-8C34-AFD1-9260-068A31B00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19" y="1152475"/>
            <a:ext cx="8677481" cy="3416400"/>
          </a:xfrm>
        </p:spPr>
        <p:txBody>
          <a:bodyPr>
            <a:normAutofit lnSpcReduction="10000"/>
          </a:bodyPr>
          <a:lstStyle/>
          <a:p>
            <a:r>
              <a:rPr lang="en-US" b="1"/>
              <a:t>Background: </a:t>
            </a:r>
            <a:r>
              <a:rPr lang="en-US"/>
              <a:t>RLHF is a set of algorithms for aligning LMs with human feedback (</a:t>
            </a:r>
            <a:r>
              <a:rPr lang="en-US">
                <a:hlinkClick r:id="rId2"/>
              </a:rPr>
              <a:t>cite</a:t>
            </a:r>
            <a:r>
              <a:rPr lang="en-US"/>
              <a:t>, </a:t>
            </a:r>
            <a:r>
              <a:rPr lang="en-US">
                <a:hlinkClick r:id="rId3"/>
              </a:rPr>
              <a:t>cite</a:t>
            </a:r>
            <a:r>
              <a:rPr lang="en-US"/>
              <a:t>, </a:t>
            </a:r>
            <a:r>
              <a:rPr lang="en-US">
                <a:hlinkClick r:id="rId4"/>
              </a:rPr>
              <a:t>cite</a:t>
            </a:r>
            <a:r>
              <a:rPr lang="en-US"/>
              <a:t>). </a:t>
            </a:r>
            <a:endParaRPr lang="en-US" b="1"/>
          </a:p>
          <a:p>
            <a:r>
              <a:rPr lang="en-US" b="1"/>
              <a:t>Motivation: </a:t>
            </a:r>
            <a:r>
              <a:rPr lang="en-US"/>
              <a:t>There is plenty of recent work on RLHF and its benefits. </a:t>
            </a:r>
            <a:br>
              <a:rPr lang="en-US"/>
            </a:br>
            <a:r>
              <a:rPr lang="en-US"/>
              <a:t>However, from these works, it is not clear how what kind of HF is good.</a:t>
            </a:r>
          </a:p>
          <a:p>
            <a:r>
              <a:rPr lang="en-US"/>
              <a:t>That motivates us to study various parameters related to HF. </a:t>
            </a:r>
          </a:p>
          <a:p>
            <a:r>
              <a:rPr lang="en-US"/>
              <a:t>For example: </a:t>
            </a:r>
          </a:p>
          <a:p>
            <a:pPr lvl="1"/>
            <a:r>
              <a:rPr lang="en-US"/>
              <a:t>Size of HF</a:t>
            </a:r>
          </a:p>
          <a:p>
            <a:pPr lvl="1"/>
            <a:r>
              <a:rPr lang="en-US"/>
              <a:t>Quality of HF </a:t>
            </a:r>
          </a:p>
          <a:p>
            <a:pPr lvl="1"/>
            <a:r>
              <a:rPr lang="en-US"/>
              <a:t>Length of HF </a:t>
            </a:r>
          </a:p>
          <a:p>
            <a:pPr lvl="1"/>
            <a:r>
              <a:rPr lang="en-US"/>
              <a:t>Diversity of HF </a:t>
            </a:r>
          </a:p>
          <a:p>
            <a:pPr lvl="1"/>
            <a:r>
              <a:rPr lang="en-US"/>
              <a:t>…. </a:t>
            </a:r>
          </a:p>
          <a:p>
            <a:r>
              <a:rPr lang="en-US"/>
              <a:t>Can we design a reasonable set of controlled experiments to study these parameters?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4364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109F5-23E4-96CD-5FF6-E6BE3AC5F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Offline RL(HF)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CF79-A7F5-0903-30D3-5CE18AEC3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Background: </a:t>
            </a:r>
            <a:r>
              <a:rPr lang="en-US"/>
              <a:t>RLHF is a set of algorithms for aligning LMs with human feedback (</a:t>
            </a:r>
            <a:r>
              <a:rPr lang="en-US">
                <a:hlinkClick r:id="rId2"/>
              </a:rPr>
              <a:t>cite</a:t>
            </a:r>
            <a:r>
              <a:rPr lang="en-US"/>
              <a:t>, </a:t>
            </a:r>
            <a:r>
              <a:rPr lang="en-US">
                <a:hlinkClick r:id="rId3"/>
              </a:rPr>
              <a:t>cite</a:t>
            </a:r>
            <a:r>
              <a:rPr lang="en-US"/>
              <a:t>, </a:t>
            </a:r>
            <a:r>
              <a:rPr lang="en-US">
                <a:hlinkClick r:id="rId4"/>
              </a:rPr>
              <a:t>cite</a:t>
            </a:r>
            <a:r>
              <a:rPr lang="en-US"/>
              <a:t>). </a:t>
            </a:r>
            <a:endParaRPr lang="en-US" b="1"/>
          </a:p>
          <a:p>
            <a:r>
              <a:rPr lang="en-US"/>
              <a:t>A bottleneck in these is their dependence on massive amounts human annotations. </a:t>
            </a:r>
          </a:p>
          <a:p>
            <a:r>
              <a:rPr lang="en-US"/>
              <a:t>There are plenty of information out there that come with their ratings. </a:t>
            </a:r>
          </a:p>
          <a:p>
            <a:pPr>
              <a:lnSpc>
                <a:spcPct val="114999"/>
              </a:lnSpc>
            </a:pPr>
            <a:r>
              <a:rPr lang="en-US"/>
              <a:t>Take, for example, responses posted to discussion forums. </a:t>
            </a:r>
          </a:p>
          <a:p>
            <a:pPr>
              <a:lnSpc>
                <a:spcPct val="114999"/>
              </a:lnSpc>
            </a:pPr>
            <a:r>
              <a:rPr lang="en-US"/>
              <a:t>One can use such ratings (or ranking of the solutions) as a useful signal to simulate an offline RLHF. </a:t>
            </a:r>
          </a:p>
          <a:p>
            <a:pPr>
              <a:lnSpc>
                <a:spcPct val="114999"/>
              </a:lnSpc>
            </a:pPr>
            <a:r>
              <a:rPr lang="en-US"/>
              <a:t>How effective will be running RLHF with such ratings?</a:t>
            </a:r>
          </a:p>
          <a:p>
            <a:pPr>
              <a:lnSpc>
                <a:spcPct val="114999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92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A680E-562B-0B9D-08AF-E56F190C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Overview: Risk Factor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A24FE-46F3-2877-166C-2778E33EA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Failure is an option! </a:t>
            </a:r>
          </a:p>
          <a:p>
            <a:pPr>
              <a:lnSpc>
                <a:spcPct val="114999"/>
              </a:lnSpc>
            </a:pPr>
            <a:r>
              <a:rPr lang="en-US"/>
              <a:t>Negative results are valuable. </a:t>
            </a:r>
          </a:p>
          <a:p>
            <a:pPr>
              <a:lnSpc>
                <a:spcPct val="114999"/>
              </a:lnSpc>
            </a:pPr>
            <a:r>
              <a:rPr lang="en-US"/>
              <a:t>You'd get credit regardless of whether an idea works or not.</a:t>
            </a:r>
          </a:p>
          <a:p>
            <a:pPr>
              <a:lnSpc>
                <a:spcPct val="114999"/>
              </a:lnSpc>
            </a:pPr>
            <a:r>
              <a:rPr lang="en-US"/>
              <a:t>This should encourage you to take risky bets (that we approve of). 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Note that: negative result != no result </a:t>
            </a:r>
          </a:p>
          <a:p>
            <a:pPr marL="114300" indent="0">
              <a:lnSpc>
                <a:spcPct val="114999"/>
              </a:lnSpc>
              <a:buNone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010FF7-E9B2-2365-2C1E-FA3397FBB23E}"/>
              </a:ext>
            </a:extLst>
          </p:cNvPr>
          <p:cNvSpPr txBox="1"/>
          <p:nvPr/>
        </p:nvSpPr>
        <p:spPr>
          <a:xfrm>
            <a:off x="976387" y="3124656"/>
            <a:ext cx="7635725" cy="4001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latin typeface="Corbel"/>
              </a:rPr>
              <a:t>"The only people who never fail are those who never try." — Ilka Chase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5893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34ADE-A76E-3F28-FC4C-A2F6C189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RLHF with Model’s Own Feedback  (RL</a:t>
            </a:r>
            <a:r>
              <a:rPr lang="en-US" u="sng"/>
              <a:t>M</a:t>
            </a:r>
            <a:r>
              <a:rPr lang="en-US"/>
              <a:t>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29134-87AB-4FC7-BA16-842F9E530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Background: </a:t>
            </a:r>
            <a:r>
              <a:rPr lang="en-US"/>
              <a:t>RLHF is a set of algorithms for aligning LMs with human feedback (</a:t>
            </a:r>
            <a:r>
              <a:rPr lang="en-US">
                <a:hlinkClick r:id="rId2"/>
              </a:rPr>
              <a:t>cite</a:t>
            </a:r>
            <a:r>
              <a:rPr lang="en-US"/>
              <a:t>, </a:t>
            </a:r>
            <a:r>
              <a:rPr lang="en-US">
                <a:hlinkClick r:id="rId3"/>
              </a:rPr>
              <a:t>cite</a:t>
            </a:r>
            <a:r>
              <a:rPr lang="en-US"/>
              <a:t>, </a:t>
            </a:r>
            <a:r>
              <a:rPr lang="en-US">
                <a:hlinkClick r:id="rId4"/>
              </a:rPr>
              <a:t>cite</a:t>
            </a:r>
            <a:r>
              <a:rPr lang="en-US"/>
              <a:t>). </a:t>
            </a:r>
            <a:endParaRPr lang="en-US" b="1"/>
          </a:p>
          <a:p>
            <a:endParaRPr lang="en-US" b="1"/>
          </a:p>
          <a:p>
            <a:r>
              <a:rPr lang="en-US" b="1"/>
              <a:t>Motivation: </a:t>
            </a:r>
            <a:r>
              <a:rPr lang="en-US"/>
              <a:t>can do RLHF with LM’s own feedback signals? </a:t>
            </a:r>
            <a:br>
              <a:rPr lang="en-US"/>
            </a:br>
            <a:endParaRPr lang="en-US"/>
          </a:p>
          <a:p>
            <a:r>
              <a:rPr lang="en-US"/>
              <a:t>The recent work on </a:t>
            </a:r>
            <a:r>
              <a:rPr lang="en-US">
                <a:hlinkClick r:id="rId5"/>
              </a:rPr>
              <a:t>self-instruct</a:t>
            </a:r>
            <a:r>
              <a:rPr lang="en-US"/>
              <a:t> and </a:t>
            </a:r>
            <a:r>
              <a:rPr lang="en-US">
                <a:hlinkClick r:id="rId6"/>
              </a:rPr>
              <a:t>unnatural-instructions</a:t>
            </a:r>
            <a:r>
              <a:rPr lang="en-US"/>
              <a:t> show that one can extract useful instructions from a model itself.  </a:t>
            </a:r>
          </a:p>
          <a:p>
            <a:pPr marL="114300" indent="0">
              <a:buNone/>
            </a:pPr>
            <a:endParaRPr lang="en-US"/>
          </a:p>
          <a:p>
            <a:r>
              <a:rPr lang="en-US"/>
              <a:t>How useful it would be to use the same feedback signal in an RL loop? </a:t>
            </a:r>
          </a:p>
        </p:txBody>
      </p:sp>
    </p:spTree>
    <p:extLst>
      <p:ext uri="{BB962C8B-B14F-4D97-AF65-F5344CB8AC3E}">
        <p14:creationId xmlns:p14="http://schemas.microsoft.com/office/powerpoint/2010/main" val="23024573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34ADE-A76E-3F28-FC4C-A2F6C189A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An Impossibility Result for Watermarking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29134-87AB-4FC7-BA16-842F9E530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/>
              <a:t>Background: </a:t>
            </a:r>
            <a:r>
              <a:rPr lang="en-US"/>
              <a:t>the goal of “watermarking” is to be able to distinguish machine generation vs. human generations (</a:t>
            </a:r>
            <a:r>
              <a:rPr lang="en-US">
                <a:hlinkClick r:id="rId2"/>
              </a:rPr>
              <a:t>cite</a:t>
            </a:r>
            <a:r>
              <a:rPr lang="en-US"/>
              <a:t>, </a:t>
            </a:r>
            <a:r>
              <a:rPr lang="en-US">
                <a:hlinkClick r:id="rId3"/>
              </a:rPr>
              <a:t>cite</a:t>
            </a:r>
            <a:r>
              <a:rPr lang="en-US"/>
              <a:t>, </a:t>
            </a:r>
            <a:r>
              <a:rPr lang="en-US">
                <a:hlinkClick r:id="rId4"/>
              </a:rPr>
              <a:t>cite</a:t>
            </a:r>
            <a:r>
              <a:rPr lang="en-US"/>
              <a:t>). </a:t>
            </a:r>
          </a:p>
          <a:p>
            <a:endParaRPr lang="en-US" b="1"/>
          </a:p>
          <a:p>
            <a:r>
              <a:rPr lang="en-US" b="1"/>
              <a:t>Hypothesis: </a:t>
            </a:r>
            <a:r>
              <a:rPr lang="en-US"/>
              <a:t>there is </a:t>
            </a:r>
            <a:r>
              <a:rPr lang="en-US" b="1"/>
              <a:t>no</a:t>
            </a:r>
            <a:r>
              <a:rPr lang="en-US"/>
              <a:t> algorithm that can </a:t>
            </a:r>
            <a:r>
              <a:rPr lang="en-US" b="1"/>
              <a:t>confidently</a:t>
            </a:r>
            <a:r>
              <a:rPr lang="en-US"/>
              <a:t> distinguish human vs generations of </a:t>
            </a:r>
            <a:r>
              <a:rPr lang="en-US" b="1"/>
              <a:t>any </a:t>
            </a:r>
            <a:r>
              <a:rPr lang="en-US"/>
              <a:t>model.  </a:t>
            </a:r>
            <a:br>
              <a:rPr lang="en-US"/>
            </a:br>
            <a:endParaRPr lang="en-US"/>
          </a:p>
          <a:p>
            <a:r>
              <a:rPr lang="en-US" b="1"/>
              <a:t>Goal: </a:t>
            </a:r>
          </a:p>
          <a:p>
            <a:pPr lvl="1"/>
            <a:r>
              <a:rPr lang="en-US"/>
              <a:t>Come up with a bunch of reasonable assumptions that are likely to be true. </a:t>
            </a:r>
          </a:p>
          <a:p>
            <a:pPr lvl="1"/>
            <a:r>
              <a:rPr lang="en-US"/>
              <a:t>Under your choice of (hopefully, reasonable) assumptions, prove that there is no algorithm that can confidently distinguish machine vs human generation.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9021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81F5A-5D92-6714-42EB-3FEDF5E36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Gradient-Free Training of LMs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CAFEC-85A1-3710-E4AB-3C293EC75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Existing algorithms for training LMs use gradients. </a:t>
            </a:r>
          </a:p>
          <a:p>
            <a:r>
              <a:rPr lang="en-US"/>
              <a:t>What if we use gradient-free optimization (e.g., SPSA)? </a:t>
            </a:r>
          </a:p>
          <a:p>
            <a:r>
              <a:rPr lang="en-US"/>
              <a:t>Since gradient computation take up a lot of GPU, using gradient-free optimization would allow training larger models at a lower training speed. </a:t>
            </a:r>
          </a:p>
          <a:p>
            <a:r>
              <a:rPr lang="en-US"/>
              <a:t>So, the project’s goal is to study the trade-off between model size and optimization speed. </a:t>
            </a:r>
          </a:p>
          <a:p>
            <a:r>
              <a:rPr lang="en-US"/>
              <a:t>There is also a room for hybrid setups: One could start training a model with gradient optimization. After saturations, we can add more layers and continue training this larger model with gradient-free optimization.</a:t>
            </a:r>
          </a:p>
        </p:txBody>
      </p:sp>
    </p:spTree>
    <p:extLst>
      <p:ext uri="{BB962C8B-B14F-4D97-AF65-F5344CB8AC3E}">
        <p14:creationId xmlns:p14="http://schemas.microsoft.com/office/powerpoint/2010/main" val="69803425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AC1A3-5644-FF53-B8F3-6405C7F41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Forgetful Models in Retrieval-Augmented 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F806E-CF6B-584E-CE62-9F2A6657A7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Retrieval-Augmented LMs are supposed to lookup their knowledge from retrieved documents. That doesn’t always happen; they may retrieve information from their parameters (</a:t>
            </a:r>
            <a:r>
              <a:rPr lang="en-US">
                <a:hlinkClick r:id="rId2"/>
              </a:rPr>
              <a:t>cite</a:t>
            </a:r>
            <a:r>
              <a:rPr lang="en-US"/>
              <a:t>). </a:t>
            </a:r>
          </a:p>
          <a:p>
            <a:r>
              <a:rPr lang="en-US"/>
              <a:t>How can we force the LMs (neural network) component of retrieved LMs to be ”forgetful” so that they always lookup information from their retrieved documents? </a:t>
            </a:r>
          </a:p>
          <a:p>
            <a:r>
              <a:rPr lang="en-US"/>
              <a:t>One way might be to use data-augmentation which is not necessarily efficient. </a:t>
            </a:r>
          </a:p>
        </p:txBody>
      </p:sp>
    </p:spTree>
    <p:extLst>
      <p:ext uri="{BB962C8B-B14F-4D97-AF65-F5344CB8AC3E}">
        <p14:creationId xmlns:p14="http://schemas.microsoft.com/office/powerpoint/2010/main" val="32344147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55557-96D3-DE28-E400-1E8713F56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Exploring Alternatives to </a:t>
            </a:r>
            <a:r>
              <a:rPr lang="en-US" err="1"/>
              <a:t>ALiBI</a:t>
            </a:r>
            <a:r>
              <a:rPr lang="en-US"/>
              <a:t> Positional Embeddings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5FC24-D2EC-1007-9D47-3EE9BE5F8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>
                <a:hlinkClick r:id="rId3"/>
              </a:rPr>
              <a:t>ALiBI</a:t>
            </a:r>
            <a:r>
              <a:rPr lang="en-US"/>
              <a:t> is a recent proposal that simplifies that </a:t>
            </a:r>
            <a:br>
              <a:rPr lang="en-US"/>
            </a:br>
            <a:r>
              <a:rPr lang="en-US"/>
              <a:t>simplifies the positional embeddings of</a:t>
            </a:r>
            <a:br>
              <a:rPr lang="en-US"/>
            </a:br>
            <a:r>
              <a:rPr lang="en-US"/>
              <a:t>self-attention. It essentially adds linear weights </a:t>
            </a:r>
            <a:br>
              <a:rPr lang="en-US"/>
            </a:br>
            <a:r>
              <a:rPr lang="en-US"/>
              <a:t>to unnormalized attention weights (shown in fig).</a:t>
            </a:r>
          </a:p>
          <a:p>
            <a:endParaRPr lang="en-US"/>
          </a:p>
          <a:p>
            <a:r>
              <a:rPr lang="en-US"/>
              <a:t>The goal of this project is to try other (potentially simpler( variants to </a:t>
            </a:r>
            <a:r>
              <a:rPr lang="en-US" err="1"/>
              <a:t>AliBI</a:t>
            </a:r>
            <a:r>
              <a:rPr lang="en-US"/>
              <a:t>. </a:t>
            </a:r>
          </a:p>
          <a:p>
            <a:pPr lvl="1"/>
            <a:r>
              <a:rPr lang="en-US"/>
              <a:t>Multiplicative instead of additive </a:t>
            </a:r>
          </a:p>
          <a:p>
            <a:pPr lvl="1"/>
            <a:r>
              <a:rPr lang="en-US"/>
              <a:t>All rows the same (i.e., queries see different positions but not keys) </a:t>
            </a:r>
          </a:p>
          <a:p>
            <a:pPr lvl="1"/>
            <a:r>
              <a:rPr lang="en-US"/>
              <a:t>All columns the same (i.e., keys see different positions but not queries) </a:t>
            </a:r>
          </a:p>
          <a:p>
            <a:pPr lvl="1"/>
            <a:r>
              <a:rPr lang="en-US"/>
              <a:t>Other step sizes (rather than units of 1).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pic>
        <p:nvPicPr>
          <p:cNvPr id="1026" name="Picture 2" descr="🥸 ALiBi - Composer">
            <a:extLst>
              <a:ext uri="{FF2B5EF4-FFF2-40B4-BE49-F238E27FC236}">
                <a16:creationId xmlns:a16="http://schemas.microsoft.com/office/drawing/2014/main" id="{C2661F2B-C1A2-F339-D605-F56452262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103" y="1076183"/>
            <a:ext cx="3301418" cy="1495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841331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EC6EF-B209-627A-063E-29D2D60D8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Impact of Dropping Positional Embeddings for Encoder Models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EAE63-368C-5996-E336-CF2153FFF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Recent work</a:t>
            </a:r>
            <a:r>
              <a:rPr lang="en-US"/>
              <a:t> has shown that dropping positional embeddings does not impact quality of decoder-only models. </a:t>
            </a:r>
          </a:p>
          <a:p>
            <a:r>
              <a:rPr lang="en-US"/>
              <a:t>It is not trivially clear whether this result would generalize to decoder-only models. </a:t>
            </a:r>
          </a:p>
          <a:p>
            <a:r>
              <a:rPr lang="en-US"/>
              <a:t>The goal of this project is to train BERT-like or T5-like models without positional embeddings and evaluate their performance. </a:t>
            </a:r>
          </a:p>
        </p:txBody>
      </p:sp>
    </p:spTree>
    <p:extLst>
      <p:ext uri="{BB962C8B-B14F-4D97-AF65-F5344CB8AC3E}">
        <p14:creationId xmlns:p14="http://schemas.microsoft.com/office/powerpoint/2010/main" val="278443226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31088-ED81-D4FC-A28A-1ED674500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Multi-step Prompting vs Long Tail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CCBA8-0F71-6338-C2D2-16D7F67B9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Motivation: quantify the gains of multi-step reasoning in the long tail. </a:t>
            </a:r>
          </a:p>
          <a:p>
            <a:r>
              <a:rPr lang="en-US"/>
              <a:t>There are several works that study the long-tail phenomena (</a:t>
            </a:r>
            <a:r>
              <a:rPr lang="en-US">
                <a:hlinkClick r:id="rId2"/>
              </a:rPr>
              <a:t>cite</a:t>
            </a:r>
            <a:r>
              <a:rPr lang="en-US"/>
              <a:t>, </a:t>
            </a:r>
            <a:r>
              <a:rPr lang="en-US">
                <a:hlinkClick r:id="rId3"/>
              </a:rPr>
              <a:t>cite</a:t>
            </a:r>
            <a:r>
              <a:rPr lang="en-US"/>
              <a:t>). </a:t>
            </a:r>
          </a:p>
          <a:p>
            <a:endParaRPr lang="en-US"/>
          </a:p>
          <a:p>
            <a:r>
              <a:rPr lang="en-US"/>
              <a:t>Approach 1: we can take math word problems, change the range of the values in these numbers and quantify the gains as a function of the frequency of the numbers in pre-training data. </a:t>
            </a:r>
          </a:p>
          <a:p>
            <a:r>
              <a:rPr lang="en-US"/>
              <a:t>Approach 2: Use </a:t>
            </a:r>
            <a:r>
              <a:rPr lang="en-US" err="1"/>
              <a:t>TriviaQA</a:t>
            </a:r>
            <a:r>
              <a:rPr lang="en-US"/>
              <a:t> questions (for which we haver frequency information) to build compositional questions. Then evaluate multi-step prompting on these compositional questions.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779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78731-30DE-E60E-1916-76AB22CBE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Diversity-Inducing Instruction-Tuning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208B1-8BFD-955D-17D9-D00B43D83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Motivation: </a:t>
            </a:r>
            <a:r>
              <a:rPr lang="en-US" dirty="0"/>
              <a:t>a big argument for using RL over supervised learning is that RL can lead to models that provide more diverse outputs.</a:t>
            </a:r>
          </a:p>
          <a:p>
            <a:pPr>
              <a:lnSpc>
                <a:spcPct val="114999"/>
              </a:lnSpc>
            </a:pPr>
            <a:r>
              <a:rPr lang="en-US" b="1" dirty="0"/>
              <a:t>Idea: </a:t>
            </a:r>
            <a:r>
              <a:rPr lang="en-US" dirty="0"/>
              <a:t>modify the objective of supervised learning to produce diverse outputs.</a:t>
            </a:r>
          </a:p>
          <a:p>
            <a:pPr>
              <a:lnSpc>
                <a:spcPct val="114999"/>
              </a:lnSpc>
            </a:pPr>
            <a:r>
              <a:rPr lang="en-US" b="1" dirty="0"/>
              <a:t>Challenge: </a:t>
            </a:r>
            <a:r>
              <a:rPr lang="en-US" dirty="0"/>
              <a:t>we'd need multiple gold outputs for each instructions.</a:t>
            </a:r>
          </a:p>
          <a:p>
            <a:pPr>
              <a:lnSpc>
                <a:spcPct val="114999"/>
              </a:lnSpc>
            </a:pPr>
            <a:r>
              <a:rPr lang="en-US" b="1" dirty="0"/>
              <a:t>Approach: </a:t>
            </a:r>
            <a:r>
              <a:rPr lang="en-US" dirty="0"/>
              <a:t>we can use self-instruct to generate multiple outputs. And then supervised train LMs with a diversity-inducing objective — i.e.,  the optimization would get credit, regardless of which output we generate.</a:t>
            </a:r>
          </a:p>
          <a:p>
            <a:pPr>
              <a:lnSpc>
                <a:spcPct val="114999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0398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28888-5A91-41DD-2E28-C92CCB403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Reflective Multi-Step Prompting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0BA89-23E4-6F69-43C9-A1CC95378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Merging reflective decoding with multi-step prompting </a:t>
            </a:r>
          </a:p>
        </p:txBody>
      </p:sp>
    </p:spTree>
    <p:extLst>
      <p:ext uri="{BB962C8B-B14F-4D97-AF65-F5344CB8AC3E}">
        <p14:creationId xmlns:p14="http://schemas.microsoft.com/office/powerpoint/2010/main" val="42621725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E92CC-E16B-FD61-E80C-6A2E52E50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New Demos/Applications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22F04-BCCB-7EE4-F30F-64D5914DE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Passionate about building a useful demo/tool? </a:t>
            </a:r>
          </a:p>
          <a:p>
            <a:r>
              <a:rPr lang="en-US" sz="2400"/>
              <a:t>Something that people would use immediately?  </a:t>
            </a:r>
          </a:p>
          <a:p>
            <a:pPr marL="114300" indent="0">
              <a:buNone/>
            </a:pPr>
            <a:endParaRPr lang="en-US" sz="2400"/>
          </a:p>
          <a:p>
            <a:r>
              <a:rPr lang="en-US" sz="2400"/>
              <a:t>Some examples: </a:t>
            </a:r>
          </a:p>
        </p:txBody>
      </p:sp>
    </p:spTree>
    <p:extLst>
      <p:ext uri="{BB962C8B-B14F-4D97-AF65-F5344CB8AC3E}">
        <p14:creationId xmlns:p14="http://schemas.microsoft.com/office/powerpoint/2010/main" val="2869379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2026-9BEA-C796-8C7E-1AB1584F8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Overview: Honor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D3E1B-D6D9-E447-E061-DF46D39CA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00" y="1152475"/>
            <a:ext cx="8520600" cy="3866672"/>
          </a:xfrm>
        </p:spPr>
        <p:txBody>
          <a:bodyPr>
            <a:normAutofit fontScale="92500" lnSpcReduction="10000"/>
          </a:bodyPr>
          <a:lstStyle/>
          <a:p>
            <a:r>
              <a:rPr lang="en-US" b="1"/>
              <a:t>Group work:</a:t>
            </a:r>
            <a:r>
              <a:rPr lang="en-US"/>
              <a:t> Students can work in groups  (team sizes 1-3 people).</a:t>
            </a:r>
          </a:p>
          <a:p>
            <a:pPr lvl="1"/>
            <a:r>
              <a:rPr lang="en-US"/>
              <a:t>Being in a team is encouraged. </a:t>
            </a:r>
          </a:p>
          <a:p>
            <a:pPr lvl="1">
              <a:lnSpc>
                <a:spcPct val="114999"/>
              </a:lnSpc>
            </a:pPr>
            <a:r>
              <a:rPr lang="en-US"/>
              <a:t>A larger team project or a project used for multiple classes should be broader and involves exploring more models/tasks/analysis. </a:t>
            </a:r>
            <a:br>
              <a:rPr lang="en-US"/>
            </a:br>
            <a:endParaRPr lang="en-US"/>
          </a:p>
          <a:p>
            <a:r>
              <a:rPr lang="en-US"/>
              <a:t>If multi-person: Include a brief statement on the work of each teammate </a:t>
            </a:r>
          </a:p>
          <a:p>
            <a:pPr lvl="1">
              <a:lnSpc>
                <a:spcPct val="114999"/>
              </a:lnSpc>
            </a:pPr>
            <a:r>
              <a:rPr lang="en-US"/>
              <a:t>In almost all cases, each team member gets the same score, but we reserve the right to differentiate in egregious cases</a:t>
            </a:r>
          </a:p>
          <a:p>
            <a:pPr>
              <a:lnSpc>
                <a:spcPct val="114999"/>
              </a:lnSpc>
            </a:pPr>
            <a:endParaRPr lang="en-US"/>
          </a:p>
          <a:p>
            <a:pPr>
              <a:lnSpc>
                <a:spcPct val="114999"/>
              </a:lnSpc>
            </a:pPr>
            <a:r>
              <a:rPr lang="en-US"/>
              <a:t>It’s okay (and encouraged) to use existing code/resources </a:t>
            </a:r>
          </a:p>
          <a:p>
            <a:pPr lvl="1">
              <a:lnSpc>
                <a:spcPct val="114999"/>
              </a:lnSpc>
            </a:pPr>
            <a:r>
              <a:rPr lang="en-US"/>
              <a:t>Don't re-invent the wheel.</a:t>
            </a:r>
          </a:p>
          <a:p>
            <a:pPr lvl="1">
              <a:lnSpc>
                <a:spcPct val="114999"/>
              </a:lnSpc>
            </a:pPr>
            <a:r>
              <a:rPr lang="en-US"/>
              <a:t>You must document it and give them credit .</a:t>
            </a:r>
          </a:p>
          <a:p>
            <a:pPr lvl="1">
              <a:lnSpc>
                <a:spcPct val="114999"/>
              </a:lnSpc>
            </a:pPr>
            <a:r>
              <a:rPr lang="en-US"/>
              <a:t>You will be graded on your </a:t>
            </a:r>
            <a:r>
              <a:rPr lang="en-US">
                <a:solidFill>
                  <a:srgbClr val="C00000"/>
                </a:solidFill>
              </a:rPr>
              <a:t>value-add</a:t>
            </a:r>
            <a:r>
              <a:rPr lang="en-US"/>
              <a:t>. </a:t>
            </a:r>
          </a:p>
          <a:p>
            <a:pPr lvl="1">
              <a:lnSpc>
                <a:spcPct val="114999"/>
              </a:lnSpc>
            </a:pPr>
            <a:endParaRPr lang="en-US"/>
          </a:p>
          <a:p>
            <a:r>
              <a:rPr lang="en-US"/>
              <a:t>Use any language/framework for your project. Though we expect most will use </a:t>
            </a:r>
            <a:r>
              <a:rPr lang="en-US" err="1"/>
              <a:t>PyTorch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805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0C354-D140-82D6-9974-623BE5136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65099-C48F-8A8E-DE62-E87B2AE46A70}"/>
              </a:ext>
            </a:extLst>
          </p:cNvPr>
          <p:cNvSpPr txBox="1"/>
          <p:nvPr/>
        </p:nvSpPr>
        <p:spPr>
          <a:xfrm>
            <a:off x="2457450" y="4837580"/>
            <a:ext cx="5119967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>
                <a:hlinkClick r:id="rId4"/>
              </a:rPr>
              <a:t>https://twitter.com/bryanhpchiang/status/1620875782074802176</a:t>
            </a:r>
            <a:r>
              <a:rPr lang="en-US" sz="1050"/>
              <a:t> </a:t>
            </a:r>
          </a:p>
        </p:txBody>
      </p:sp>
      <p:pic>
        <p:nvPicPr>
          <p:cNvPr id="3" name="Video by bryanhpchiang">
            <a:hlinkClick r:id="" action="ppaction://media"/>
            <a:extLst>
              <a:ext uri="{FF2B5EF4-FFF2-40B4-BE49-F238E27FC236}">
                <a16:creationId xmlns:a16="http://schemas.microsoft.com/office/drawing/2014/main" id="{F30B285A-18CA-203E-B761-46B133EBA9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828" y="264526"/>
            <a:ext cx="7597191" cy="4273420"/>
          </a:xfrm>
          <a:prstGeom prst="rect">
            <a:avLst/>
          </a:prstGeom>
        </p:spPr>
      </p:pic>
      <p:pic>
        <p:nvPicPr>
          <p:cNvPr id="8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DF0AC61-9D76-3EF9-3018-B7240B1372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0039" y="2742264"/>
            <a:ext cx="2083961" cy="24012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3083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E747D-C5CA-8443-E730-11FB29B17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C01F43-5EB0-3342-A506-5667FC41BF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189322" y="1264642"/>
            <a:ext cx="1954678" cy="238163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874FF6-98F4-14F5-2D54-B93EE1083A13}"/>
              </a:ext>
            </a:extLst>
          </p:cNvPr>
          <p:cNvSpPr txBox="1"/>
          <p:nvPr/>
        </p:nvSpPr>
        <p:spPr>
          <a:xfrm>
            <a:off x="2323322" y="4881890"/>
            <a:ext cx="599025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/>
              <a:t>https://</a:t>
            </a:r>
            <a:r>
              <a:rPr lang="en-US" sz="1050" err="1"/>
              <a:t>twitter.com</a:t>
            </a:r>
            <a:r>
              <a:rPr lang="en-US" sz="1050"/>
              <a:t>/</a:t>
            </a:r>
            <a:r>
              <a:rPr lang="en-US" sz="1050" err="1"/>
              <a:t>varunshenoy</a:t>
            </a:r>
            <a:r>
              <a:rPr lang="en-US" sz="1050"/>
              <a:t>_/status/1620511932930490372</a:t>
            </a:r>
          </a:p>
        </p:txBody>
      </p:sp>
      <p:pic>
        <p:nvPicPr>
          <p:cNvPr id="8" name="Video by varunshenoy_">
            <a:hlinkClick r:id="" action="ppaction://media"/>
            <a:extLst>
              <a:ext uri="{FF2B5EF4-FFF2-40B4-BE49-F238E27FC236}">
                <a16:creationId xmlns:a16="http://schemas.microsoft.com/office/drawing/2014/main" id="{2F101E04-94B4-CF05-EC60-037ED423F0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1700" y="587266"/>
            <a:ext cx="6844880" cy="420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689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9D7DF-23C9-8AEB-E3D4-4931CFE5D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pic>
        <p:nvPicPr>
          <p:cNvPr id="7" name="Video by josephsemrai (1)">
            <a:hlinkClick r:id="" action="ppaction://media"/>
            <a:extLst>
              <a:ext uri="{FF2B5EF4-FFF2-40B4-BE49-F238E27FC236}">
                <a16:creationId xmlns:a16="http://schemas.microsoft.com/office/drawing/2014/main" id="{E55314A8-DD4B-F4E0-0BE4-9FB269961D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96181"/>
            <a:ext cx="7292967" cy="4102294"/>
          </a:xfrm>
          <a:prstGeom prst="rect">
            <a:avLst/>
          </a:prstGeom>
        </p:spPr>
      </p:pic>
      <p:pic>
        <p:nvPicPr>
          <p:cNvPr id="10" name="Content Placeholder 4" descr="Graphical user interface, text, application, chat or text message, email&#10;&#10;Description automatically generated">
            <a:extLst>
              <a:ext uri="{FF2B5EF4-FFF2-40B4-BE49-F238E27FC236}">
                <a16:creationId xmlns:a16="http://schemas.microsoft.com/office/drawing/2014/main" id="{EC3A9C4D-E604-F244-AC3D-A5DB7C3206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5282" y="1232987"/>
            <a:ext cx="2108718" cy="233746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62729F-09BC-C88B-4312-0A7C3E5EB1CF}"/>
              </a:ext>
            </a:extLst>
          </p:cNvPr>
          <p:cNvSpPr txBox="1"/>
          <p:nvPr/>
        </p:nvSpPr>
        <p:spPr>
          <a:xfrm>
            <a:off x="1889449" y="4800823"/>
            <a:ext cx="63774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twitter.com</a:t>
            </a:r>
            <a:r>
              <a:rPr lang="en-US"/>
              <a:t>/</a:t>
            </a:r>
            <a:r>
              <a:rPr lang="en-US" err="1"/>
              <a:t>josephsemrai</a:t>
            </a:r>
            <a:r>
              <a:rPr lang="en-US"/>
              <a:t>/status/1608039644297314304</a:t>
            </a:r>
          </a:p>
        </p:txBody>
      </p:sp>
    </p:spTree>
    <p:extLst>
      <p:ext uri="{BB962C8B-B14F-4D97-AF65-F5344CB8AC3E}">
        <p14:creationId xmlns:p14="http://schemas.microsoft.com/office/powerpoint/2010/main" val="213000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7DD44-7C4D-BA13-1679-3D0852D41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pic>
        <p:nvPicPr>
          <p:cNvPr id="4" name="Video by natfriedman">
            <a:hlinkClick r:id="" action="ppaction://media"/>
            <a:extLst>
              <a:ext uri="{FF2B5EF4-FFF2-40B4-BE49-F238E27FC236}">
                <a16:creationId xmlns:a16="http://schemas.microsoft.com/office/drawing/2014/main" id="{1FE72B62-07A1-0B4B-73BD-55A436E53E7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37" y="0"/>
            <a:ext cx="9117863" cy="448802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F25E3C-C656-49F0-0711-C59A0A7CC0C3}"/>
              </a:ext>
            </a:extLst>
          </p:cNvPr>
          <p:cNvSpPr txBox="1"/>
          <p:nvPr/>
        </p:nvSpPr>
        <p:spPr>
          <a:xfrm>
            <a:off x="240264" y="4779160"/>
            <a:ext cx="58526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https://</a:t>
            </a:r>
            <a:r>
              <a:rPr lang="en-US" err="1"/>
              <a:t>twitter.com</a:t>
            </a:r>
            <a:r>
              <a:rPr lang="en-US"/>
              <a:t>/</a:t>
            </a:r>
            <a:r>
              <a:rPr lang="en-US" err="1"/>
              <a:t>natfriedman</a:t>
            </a:r>
            <a:r>
              <a:rPr lang="en-US"/>
              <a:t>/status/1575631194032549888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244609-12EC-5398-6D94-20AB0C790829}"/>
              </a:ext>
            </a:extLst>
          </p:cNvPr>
          <p:cNvSpPr txBox="1"/>
          <p:nvPr/>
        </p:nvSpPr>
        <p:spPr>
          <a:xfrm>
            <a:off x="9405257" y="335902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9" name="Picture 8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79B4AC5D-9834-4439-8A56-940EBFF5AA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3912" y="2681116"/>
            <a:ext cx="2453951" cy="246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082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2EAB6-FFFF-0981-1BF4-239FF1F6A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GPT for building slides 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35D43AF-86BB-451C-B032-96545B08F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notion image">
            <a:extLst>
              <a:ext uri="{FF2B5EF4-FFF2-40B4-BE49-F238E27FC236}">
                <a16:creationId xmlns:a16="http://schemas.microsoft.com/office/drawing/2014/main" id="{C73CD0A9-A25A-87CF-FD33-5BD06BB24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93" y="921496"/>
            <a:ext cx="8038214" cy="3999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E0A808B-115E-194B-4A97-AFFCCB1EF565}"/>
              </a:ext>
            </a:extLst>
          </p:cNvPr>
          <p:cNvSpPr txBox="1"/>
          <p:nvPr/>
        </p:nvSpPr>
        <p:spPr>
          <a:xfrm>
            <a:off x="4199860" y="39245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err="1">
                <a:latin typeface="Consolas" panose="020B0609020204030204" pitchFamily="49" charset="0"/>
                <a:cs typeface="Consolas" panose="020B0609020204030204" pitchFamily="49" charset="0"/>
              </a:rPr>
              <a:t>www.gptforslides.app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7219555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2EAB6-FFFF-0981-1BF4-239FF1F6A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GPT for building slides 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35D43AF-86BB-451C-B032-96545B08F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notion image">
            <a:extLst>
              <a:ext uri="{FF2B5EF4-FFF2-40B4-BE49-F238E27FC236}">
                <a16:creationId xmlns:a16="http://schemas.microsoft.com/office/drawing/2014/main" id="{B8CD89BA-09A6-104B-4BA8-9CD32C647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62" y="928104"/>
            <a:ext cx="8070114" cy="4012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876364-4F3E-A603-F22E-1A8E42B97767}"/>
              </a:ext>
            </a:extLst>
          </p:cNvPr>
          <p:cNvSpPr txBox="1"/>
          <p:nvPr/>
        </p:nvSpPr>
        <p:spPr>
          <a:xfrm>
            <a:off x="4199860" y="39245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err="1">
                <a:latin typeface="Consolas" panose="020B0609020204030204" pitchFamily="49" charset="0"/>
                <a:cs typeface="Consolas" panose="020B0609020204030204" pitchFamily="49" charset="0"/>
              </a:rPr>
              <a:t>www.gptforslides.app</a:t>
            </a:r>
            <a:r>
              <a:rPr lang="en-US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0540254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54CA8-B8CF-D50C-DD99-27A509FD2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GPT for Coding</a:t>
            </a:r>
          </a:p>
        </p:txBody>
      </p:sp>
      <p:pic>
        <p:nvPicPr>
          <p:cNvPr id="6" name="Video by Replit">
            <a:hlinkClick r:id="" action="ppaction://media"/>
            <a:extLst>
              <a:ext uri="{FF2B5EF4-FFF2-40B4-BE49-F238E27FC236}">
                <a16:creationId xmlns:a16="http://schemas.microsoft.com/office/drawing/2014/main" id="{B6BA7A2F-F8F7-C4A9-5DCF-8719EC62FC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0469" y="1017725"/>
            <a:ext cx="6692102" cy="387342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0D5EBE-A07A-E3C7-E694-69C009F59458}"/>
              </a:ext>
            </a:extLst>
          </p:cNvPr>
          <p:cNvSpPr txBox="1"/>
          <p:nvPr/>
        </p:nvSpPr>
        <p:spPr>
          <a:xfrm>
            <a:off x="3179134" y="254069"/>
            <a:ext cx="59648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hlinkClick r:id="rId5"/>
              </a:rPr>
              <a:t>https://twitter.com/Saboo_Shubham_/status/1626174238968381440</a:t>
            </a:r>
            <a:r>
              <a:rPr lang="en-US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515617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CB3CE-007D-13CB-518D-92AE8F439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You're in charge ….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1485F-34BE-79C8-88E6-31DFD1E4F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Lastly, this is your chance to get your hands dirty and work on a problem that you care about.</a:t>
            </a:r>
          </a:p>
          <a:p>
            <a:pPr>
              <a:lnSpc>
                <a:spcPct val="114999"/>
              </a:lnSpc>
            </a:pPr>
            <a:endParaRPr lang="en-US" sz="2400"/>
          </a:p>
          <a:p>
            <a:pPr>
              <a:lnSpc>
                <a:spcPct val="114999"/>
              </a:lnSpc>
            </a:pPr>
            <a:r>
              <a:rPr lang="en-US" sz="2400"/>
              <a:t>Think broadly! </a:t>
            </a:r>
          </a:p>
        </p:txBody>
      </p:sp>
    </p:spTree>
    <p:extLst>
      <p:ext uri="{BB962C8B-B14F-4D97-AF65-F5344CB8AC3E}">
        <p14:creationId xmlns:p14="http://schemas.microsoft.com/office/powerpoint/2010/main" val="903681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A680E-562B-0B9D-08AF-E56F190C1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Overview: Mentorship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A24FE-46F3-2877-166C-2778E33EA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You have access to the mentorship of the course staff throughout! 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You will be aligned with at least one (possibly two) course staff. </a:t>
            </a:r>
          </a:p>
          <a:p>
            <a:pPr lvl="1"/>
            <a:r>
              <a:rPr lang="en-US"/>
              <a:t>I would love to talk to each team, alas there is only one of me … 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You must meet them </a:t>
            </a:r>
            <a:r>
              <a:rPr lang="en-US" b="1"/>
              <a:t>at least once every 2 weeks </a:t>
            </a:r>
            <a:r>
              <a:rPr lang="en-US"/>
              <a:t>to discuss your progress or hurdles. </a:t>
            </a:r>
          </a:p>
          <a:p>
            <a:pPr lvl="1"/>
            <a:r>
              <a:rPr lang="en-US"/>
              <a:t>It’s your 🫵 job to reach out to them to coordinate times, in case office hours do not fit your schedule. </a:t>
            </a:r>
          </a:p>
        </p:txBody>
      </p:sp>
    </p:spTree>
    <p:extLst>
      <p:ext uri="{BB962C8B-B14F-4D97-AF65-F5344CB8AC3E}">
        <p14:creationId xmlns:p14="http://schemas.microsoft.com/office/powerpoint/2010/main" val="1017115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5CB1C-B51E-5C51-4907-9021AD7B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Timeline: Project Teaming Extravaganza (Mar 9-16)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62F51-762B-3295-27A0-014F111B3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/>
              <a:t>There will be a spreadsheet with ideas (will be shared on Piazza) </a:t>
            </a:r>
            <a:endParaRPr lang="en-US" sz="2000">
              <a:latin typeface="Corbel" panose="020B0503020204020204" pitchFamily="34" charset="0"/>
            </a:endParaRPr>
          </a:p>
          <a:p>
            <a:pPr lvl="1"/>
            <a:r>
              <a:rPr lang="en-US" sz="1600"/>
              <a:t>🖋️ You can add your ideas</a:t>
            </a:r>
            <a:endParaRPr lang="en-US" sz="1600">
              <a:latin typeface="Corbel" panose="020B0503020204020204" pitchFamily="34" charset="0"/>
            </a:endParaRPr>
          </a:p>
          <a:p>
            <a:pPr lvl="1"/>
            <a:r>
              <a:rPr lang="en-US" sz="1600"/>
              <a:t>🖋️ Put names for other ideas that you’re interested in </a:t>
            </a:r>
            <a:endParaRPr lang="en-US" sz="1600">
              <a:latin typeface="Corbel" panose="020B0503020204020204" pitchFamily="34" charset="0"/>
            </a:endParaRPr>
          </a:p>
          <a:p>
            <a:pPr lvl="1">
              <a:lnSpc>
                <a:spcPct val="114999"/>
              </a:lnSpc>
            </a:pPr>
            <a:r>
              <a:rPr lang="en-US" sz="1600"/>
              <a:t>🤝 Reach out to others to discuss ideas and discuss teaming options</a:t>
            </a:r>
            <a:br>
              <a:rPr lang="en-US" sz="1600"/>
            </a:br>
            <a:endParaRPr lang="en-US" sz="1600"/>
          </a:p>
          <a:p>
            <a:r>
              <a:rPr lang="en-US" sz="2000"/>
              <a:t>Initially, you can add your names for multiple projects, but ultimately need to converge on one idea. </a:t>
            </a:r>
            <a:endParaRPr lang="en-US" sz="2000">
              <a:latin typeface="Corbel" panose="020B0503020204020204" pitchFamily="34" charset="0"/>
            </a:endParaRPr>
          </a:p>
          <a:p>
            <a:r>
              <a:rPr lang="en-US" sz="2000"/>
              <a:t>Too many people on one idea? Split into multiple teams </a:t>
            </a:r>
            <a:endParaRPr lang="en-US" sz="2000">
              <a:latin typeface="Corbel" panose="020B0503020204020204" pitchFamily="34" charset="0"/>
            </a:endParaRPr>
          </a:p>
          <a:p>
            <a:endParaRPr lang="en-US" sz="2000">
              <a:latin typeface="Corbel" panose="020B0503020204020204" pitchFamily="34" charset="0"/>
            </a:endParaRP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495F4E5C-6F24-7BDA-8B14-3C2E0E8D2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520000">
            <a:off x="7485177" y="146385"/>
            <a:ext cx="1583555" cy="158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44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5CB1C-B51E-5C51-4907-9021AD7B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Timeline: Project Proposals (March 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62F51-762B-3295-27A0-014F111B3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b="0" i="0">
                <a:solidFill>
                  <a:srgbClr val="333333"/>
                </a:solidFill>
                <a:effectLst/>
              </a:rPr>
              <a:t>All groups will be required to submit a project proposal.</a:t>
            </a:r>
            <a:r>
              <a:rPr lang="en-US" sz="2000">
                <a:solidFill>
                  <a:srgbClr val="333333"/>
                </a:solidFill>
              </a:rPr>
              <a:t> </a:t>
            </a:r>
            <a:endParaRPr lang="en-US" sz="20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pPr lvl="1">
              <a:lnSpc>
                <a:spcPct val="114999"/>
              </a:lnSpc>
            </a:pPr>
            <a:r>
              <a:rPr lang="en-US" sz="1600">
                <a:solidFill>
                  <a:srgbClr val="333333"/>
                </a:solidFill>
              </a:rPr>
              <a:t>via </a:t>
            </a:r>
            <a:r>
              <a:rPr lang="en-US" sz="1600" err="1">
                <a:solidFill>
                  <a:srgbClr val="333333"/>
                </a:solidFill>
              </a:rPr>
              <a:t>Gradescope</a:t>
            </a:r>
            <a:r>
              <a:rPr lang="en-US" sz="1600">
                <a:solidFill>
                  <a:srgbClr val="333333"/>
                </a:solidFill>
              </a:rPr>
              <a:t>. </a:t>
            </a:r>
            <a:endParaRPr lang="en-US"/>
          </a:p>
          <a:p>
            <a:endParaRPr lang="en-US" sz="2000">
              <a:solidFill>
                <a:srgbClr val="333333"/>
              </a:solidFill>
            </a:endParaRPr>
          </a:p>
          <a:p>
            <a:pPr>
              <a:lnSpc>
                <a:spcPct val="114999"/>
              </a:lnSpc>
            </a:pPr>
            <a:r>
              <a:rPr lang="en-US" sz="2000" b="0" i="0">
                <a:solidFill>
                  <a:srgbClr val="333333"/>
                </a:solidFill>
                <a:effectLst/>
              </a:rPr>
              <a:t>The project proposal is a 2 page description of what you intend to do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motivation, 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hypothesis, 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experiments, 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datasets, 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methods, 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expected outcome, </a:t>
            </a:r>
          </a:p>
          <a:p>
            <a:pPr lvl="1">
              <a:lnSpc>
                <a:spcPct val="114999"/>
              </a:lnSpc>
            </a:pPr>
            <a:r>
              <a:rPr lang="en-US" sz="1600" b="0" i="0">
                <a:solidFill>
                  <a:srgbClr val="333333"/>
                </a:solidFill>
                <a:effectLst/>
              </a:rPr>
              <a:t>etc.</a:t>
            </a:r>
            <a:endParaRPr lang="en-US" sz="1600" b="0" i="0">
              <a:solidFill>
                <a:srgbClr val="333333"/>
              </a:solidFill>
              <a:effectLst/>
              <a:latin typeface="Corbel" panose="020B0503020204020204" pitchFamily="34" charset="0"/>
            </a:endParaRPr>
          </a:p>
          <a:p>
            <a:endParaRPr lang="en-US" sz="200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01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BB7B-E9BD-81F9-4341-357C2E0B2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Timeline: Project Proposals: How t go about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FC7BB-6CD2-62E8-8982-2AA66C2EB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564" y="1152475"/>
            <a:ext cx="9351872" cy="3947490"/>
          </a:xfrm>
        </p:spPr>
        <p:txBody>
          <a:bodyPr>
            <a:normAutofit/>
          </a:bodyPr>
          <a:lstStyle/>
          <a:p>
            <a:r>
              <a:rPr lang="en-US" sz="1400">
                <a:solidFill>
                  <a:schemeClr val="tx1"/>
                </a:solidFill>
              </a:rPr>
              <a:t>How to think critically (about an existing paper, application, etc.)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What were the main novel contributions or points? 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Is what makes it work something general and reusable or a special case? 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Are there flaws or neat details in what they did? 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How does it fit with other papers on similar topics? 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Does it provoke good questions on further or different things to try? </a:t>
            </a:r>
            <a:br>
              <a:rPr lang="en-US">
                <a:solidFill>
                  <a:schemeClr val="tx1"/>
                </a:solidFill>
              </a:rPr>
            </a:br>
            <a:endParaRPr lang="en-US">
              <a:solidFill>
                <a:schemeClr val="tx1"/>
              </a:solidFill>
            </a:endParaRPr>
          </a:p>
          <a:p>
            <a:r>
              <a:rPr lang="en-US" sz="1400">
                <a:solidFill>
                  <a:schemeClr val="tx1"/>
                </a:solidFill>
              </a:rPr>
              <a:t>You need to have an overall sensible idea (!) 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Do you have appropriate data or a realistic plant to be able to collect it in a short period of time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Do you have a realistic way to evaluate your work 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Do you have appropriate baselines or proposed ablation studies for comparisons </a:t>
            </a:r>
          </a:p>
          <a:p>
            <a:pPr lvl="1"/>
            <a:endParaRPr lang="en-US">
              <a:solidFill>
                <a:schemeClr val="tx1"/>
              </a:solidFill>
            </a:endParaRPr>
          </a:p>
          <a:p>
            <a:r>
              <a:rPr lang="en-US" sz="1400">
                <a:solidFill>
                  <a:schemeClr val="tx1"/>
                </a:solidFill>
              </a:rPr>
              <a:t>Ask for help if needed</a:t>
            </a:r>
          </a:p>
          <a:p>
            <a:pPr lvl="1"/>
            <a:r>
              <a:rPr lang="en-US" b="0" i="0">
                <a:solidFill>
                  <a:schemeClr val="tx1"/>
                </a:solidFill>
                <a:effectLst/>
                <a:latin typeface="Corbel" panose="020B0503020204020204" pitchFamily="34" charset="0"/>
              </a:rPr>
              <a:t>I encourage you to talk to all course staff about your project ideas. </a:t>
            </a:r>
            <a:endParaRPr lang="en-US">
              <a:solidFill>
                <a:schemeClr val="tx1"/>
              </a:solidFill>
            </a:endParaRPr>
          </a:p>
          <a:p>
            <a:pPr lvl="1"/>
            <a:r>
              <a:rPr lang="en-US">
                <a:solidFill>
                  <a:schemeClr val="tx1"/>
                </a:solidFill>
              </a:rPr>
              <a:t> If I had ∞ time, I would talk to all of you. Sadly, that won’t happen. </a:t>
            </a:r>
            <a:endParaRPr lang="en-US">
              <a:solidFill>
                <a:schemeClr val="tx1"/>
              </a:solidFill>
              <a:latin typeface="Corbel" panose="020B0503020204020204" pitchFamily="34" charset="0"/>
            </a:endParaRPr>
          </a:p>
          <a:p>
            <a:endParaRPr lang="en-US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332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57</Slides>
  <Notes>5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Simple Light</vt:lpstr>
      <vt:lpstr>Final Projects</vt:lpstr>
      <vt:lpstr>Overview </vt:lpstr>
      <vt:lpstr>Overview: Topic </vt:lpstr>
      <vt:lpstr>Overview: Risk Factor </vt:lpstr>
      <vt:lpstr>Overview: Honor Code</vt:lpstr>
      <vt:lpstr>Overview: Mentorship</vt:lpstr>
      <vt:lpstr>Timeline: Project Teaming Extravaganza (Mar 9-16) </vt:lpstr>
      <vt:lpstr>Timeline: Project Proposals (March 16)</vt:lpstr>
      <vt:lpstr>Timeline: Project Proposals: How t go about it</vt:lpstr>
      <vt:lpstr>Timeline: Project Proposals</vt:lpstr>
      <vt:lpstr>Timeline: Feedback on Project Proposals</vt:lpstr>
      <vt:lpstr>Timeline: Midway Report (April 18)</vt:lpstr>
      <vt:lpstr>Timeline: Final Report  (date: TBD)</vt:lpstr>
      <vt:lpstr>Timeline: Final Poster (date: TBD) </vt:lpstr>
      <vt:lpstr>And then what?</vt:lpstr>
      <vt:lpstr>PowerPoint Presentation</vt:lpstr>
      <vt:lpstr>Finding Project Ideas</vt:lpstr>
      <vt:lpstr>Train Your Models for Your Target </vt:lpstr>
      <vt:lpstr>If you feel  🚀adventurous🚀 …. </vt:lpstr>
      <vt:lpstr>Scaling Models by Combining Many Small Models </vt:lpstr>
      <vt:lpstr>Pre-training Once vs Many Random Initializations </vt:lpstr>
      <vt:lpstr>Articulate When You Don't Know </vt:lpstr>
      <vt:lpstr>Better Pre-training by Sorting Data </vt:lpstr>
      <vt:lpstr>Better Pre-training by Filtering Data </vt:lpstr>
      <vt:lpstr>State-Space Models vs Transformers </vt:lpstr>
      <vt:lpstr>Know When To Use Your API (Calculator/Python/….)</vt:lpstr>
      <vt:lpstr>The Role of Creativity in the Age of Self-Supervised Models</vt:lpstr>
      <vt:lpstr>Code Editing via Language Instructions </vt:lpstr>
      <vt:lpstr>ChatGPT with Grounded Generations </vt:lpstr>
      <vt:lpstr>When ICL == GD and when ICL != GD</vt:lpstr>
      <vt:lpstr>Models of Internet Navigation </vt:lpstr>
      <vt:lpstr>Phrase Transition with Window Size </vt:lpstr>
      <vt:lpstr>Transformer vs MLP </vt:lpstr>
      <vt:lpstr>Better In-Context Learning</vt:lpstr>
      <vt:lpstr>Prompt Hacking </vt:lpstr>
      <vt:lpstr>Finding Contradictions in Text </vt:lpstr>
      <vt:lpstr>RL vs. HF </vt:lpstr>
      <vt:lpstr>Importance of Feedback Quality/Quantity in RLHF </vt:lpstr>
      <vt:lpstr>Offline RL(HF)</vt:lpstr>
      <vt:lpstr>RLHF with Model’s Own Feedback  (RLMF)</vt:lpstr>
      <vt:lpstr>An Impossibility Result for Watermarking </vt:lpstr>
      <vt:lpstr>Gradient-Free Training of LMs </vt:lpstr>
      <vt:lpstr>Forgetful Models in Retrieval-Augmented LMs</vt:lpstr>
      <vt:lpstr>Exploring Alternatives to ALiBI Positional Embeddings </vt:lpstr>
      <vt:lpstr>Impact of Dropping Positional Embeddings for Encoder Models </vt:lpstr>
      <vt:lpstr>Multi-step Prompting vs Long Tail </vt:lpstr>
      <vt:lpstr>Diversity-Inducing Instruction-Tuning </vt:lpstr>
      <vt:lpstr>Reflective Multi-Step Prompting </vt:lpstr>
      <vt:lpstr>New Demos/Applications </vt:lpstr>
      <vt:lpstr>PowerPoint Presentation</vt:lpstr>
      <vt:lpstr>PowerPoint Presentation</vt:lpstr>
      <vt:lpstr>PowerPoint Presentation</vt:lpstr>
      <vt:lpstr>PowerPoint Presentation</vt:lpstr>
      <vt:lpstr>GPT for building slides </vt:lpstr>
      <vt:lpstr>GPT for building slides </vt:lpstr>
      <vt:lpstr>GPT for Coding</vt:lpstr>
      <vt:lpstr>You're in charge ….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cp:revision>10</cp:revision>
  <dcterms:modified xsi:type="dcterms:W3CDTF">2023-05-15T04:03:18Z</dcterms:modified>
</cp:coreProperties>
</file>

<file path=docProps/thumbnail.jpeg>
</file>